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7"/>
    <a:srgbClr val="FFFFA3"/>
    <a:srgbClr val="FFFF71"/>
    <a:srgbClr val="FFFFD1"/>
    <a:srgbClr val="FFFFB7"/>
    <a:srgbClr val="FFFF8F"/>
    <a:srgbClr val="FFFF69"/>
    <a:srgbClr val="7D1971"/>
    <a:srgbClr val="B3007F"/>
    <a:srgbClr val="F80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EFD545-54AB-41BA-A713-33A44084E3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CE088-3151-4178-AAA9-8898110AD1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988D8-7AE2-42CB-A0B4-FCC6887E52AB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4DBC1-3E7A-4EBA-AA1F-2CECD1DEEC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692BE-BB18-4ED3-B05A-AC0C9B9490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6A09-CB58-4C1A-85E0-6B54B99FB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6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9631F-07A9-4103-961D-4FC63F6313FA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3384D-82D5-4D68-995A-45FCD244A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8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44" y="476200"/>
            <a:ext cx="9944649" cy="5952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843" y="1349233"/>
            <a:ext cx="9944648" cy="535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884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83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527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emplatelab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379" y="294508"/>
            <a:ext cx="3177137" cy="819328"/>
          </a:xfrm>
        </p:spPr>
        <p:txBody>
          <a:bodyPr>
            <a:noAutofit/>
          </a:bodyPr>
          <a:lstStyle/>
          <a:p>
            <a:pPr algn="r"/>
            <a:r>
              <a:rPr lang="sr-Latn-RS" sz="6000" smtClean="0">
                <a:solidFill>
                  <a:srgbClr val="FFFF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</a:t>
            </a:r>
            <a:endParaRPr lang="en-US" sz="6000" dirty="0">
              <a:solidFill>
                <a:srgbClr val="FFFF5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738287" y="7238111"/>
            <a:ext cx="627228" cy="2598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543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Q1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927527" y="7027580"/>
            <a:ext cx="2196000" cy="181727"/>
          </a:xfrm>
          <a:prstGeom prst="roundRect">
            <a:avLst>
              <a:gd name="adj" fmla="val 50000"/>
            </a:avLst>
          </a:prstGeom>
          <a:solidFill>
            <a:srgbClr val="FFF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4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36673" y="6369181"/>
            <a:ext cx="282208" cy="568384"/>
            <a:chOff x="1702547" y="5778006"/>
            <a:chExt cx="256014" cy="515628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90488C51-8860-4A29-A9FF-840EEF3025C6}"/>
                </a:ext>
              </a:extLst>
            </p:cNvPr>
            <p:cNvSpPr/>
            <p:nvPr/>
          </p:nvSpPr>
          <p:spPr>
            <a:xfrm>
              <a:off x="170254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18" name="Straight Connector 117" title="q lines">
              <a:extLst>
                <a:ext uri="{FF2B5EF4-FFF2-40B4-BE49-F238E27FC236}">
                  <a16:creationId xmlns:a16="http://schemas.microsoft.com/office/drawing/2014/main" id="{35C4D3D7-7424-4459-8D25-38F63FBA31EE}"/>
                </a:ext>
              </a:extLst>
            </p:cNvPr>
            <p:cNvCxnSpPr>
              <a:cxnSpLocks/>
            </p:cNvCxnSpPr>
            <p:nvPr/>
          </p:nvCxnSpPr>
          <p:spPr>
            <a:xfrm>
              <a:off x="1827774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F41A29-164B-42EC-9F68-19D2E3AEC527}"/>
                </a:ext>
              </a:extLst>
            </p:cNvPr>
            <p:cNvSpPr txBox="1"/>
            <p:nvPr/>
          </p:nvSpPr>
          <p:spPr>
            <a:xfrm>
              <a:off x="17218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FEB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79164" y="6369181"/>
            <a:ext cx="282208" cy="568384"/>
            <a:chOff x="2346810" y="5778006"/>
            <a:chExt cx="256014" cy="51562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4EC46266-F9A2-46D0-9AAB-09889D0F8267}"/>
                </a:ext>
              </a:extLst>
            </p:cNvPr>
            <p:cNvSpPr/>
            <p:nvPr/>
          </p:nvSpPr>
          <p:spPr>
            <a:xfrm>
              <a:off x="2346810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36" name="Straight Connector 35" title="q lines">
              <a:extLst>
                <a:ext uri="{FF2B5EF4-FFF2-40B4-BE49-F238E27FC236}">
                  <a16:creationId xmlns:a16="http://schemas.microsoft.com/office/drawing/2014/main" id="{095D6F0B-DF34-40DB-AB6A-1DF127E26984}"/>
                </a:ext>
              </a:extLst>
            </p:cNvPr>
            <p:cNvCxnSpPr>
              <a:cxnSpLocks/>
            </p:cNvCxnSpPr>
            <p:nvPr/>
          </p:nvCxnSpPr>
          <p:spPr>
            <a:xfrm>
              <a:off x="2475056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162BA43-FD37-4686-8437-28F117A90A25}"/>
                </a:ext>
              </a:extLst>
            </p:cNvPr>
            <p:cNvSpPr txBox="1"/>
            <p:nvPr/>
          </p:nvSpPr>
          <p:spPr>
            <a:xfrm>
              <a:off x="23692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021655" y="6369181"/>
            <a:ext cx="282208" cy="568384"/>
            <a:chOff x="3004439" y="5778006"/>
            <a:chExt cx="256014" cy="515628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4AE39C1-CE7F-4294-BA9F-DE5050CFDD2F}"/>
                </a:ext>
              </a:extLst>
            </p:cNvPr>
            <p:cNvSpPr/>
            <p:nvPr/>
          </p:nvSpPr>
          <p:spPr>
            <a:xfrm>
              <a:off x="3004439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37" name="Straight Connector 36" title="q lines">
              <a:extLst>
                <a:ext uri="{FF2B5EF4-FFF2-40B4-BE49-F238E27FC236}">
                  <a16:creationId xmlns:a16="http://schemas.microsoft.com/office/drawing/2014/main" id="{4B8B0E64-F638-410E-B55B-23FF670F97FA}"/>
                </a:ext>
              </a:extLst>
            </p:cNvPr>
            <p:cNvCxnSpPr>
              <a:cxnSpLocks/>
            </p:cNvCxnSpPr>
            <p:nvPr/>
          </p:nvCxnSpPr>
          <p:spPr>
            <a:xfrm>
              <a:off x="3122338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717FE78-5079-4505-AEB2-D90CAE956F0A}"/>
                </a:ext>
              </a:extLst>
            </p:cNvPr>
            <p:cNvSpPr txBox="1"/>
            <p:nvPr/>
          </p:nvSpPr>
          <p:spPr>
            <a:xfrm>
              <a:off x="30167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APR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94182" y="6369181"/>
            <a:ext cx="282208" cy="568384"/>
            <a:chOff x="1056583" y="5778006"/>
            <a:chExt cx="256014" cy="51562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16A943-3130-484E-97D1-6C7917F3DD30}"/>
                </a:ext>
              </a:extLst>
            </p:cNvPr>
            <p:cNvSpPr/>
            <p:nvPr/>
          </p:nvSpPr>
          <p:spPr>
            <a:xfrm>
              <a:off x="1056583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E8CE979-A9B5-418A-BC22-CF6E42776816}"/>
                </a:ext>
              </a:extLst>
            </p:cNvPr>
            <p:cNvSpPr txBox="1"/>
            <p:nvPr/>
          </p:nvSpPr>
          <p:spPr>
            <a:xfrm>
              <a:off x="10743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4" name="Straight Connector 113" title="q lines">
              <a:extLst>
                <a:ext uri="{FF2B5EF4-FFF2-40B4-BE49-F238E27FC236}">
                  <a16:creationId xmlns:a16="http://schemas.microsoft.com/office/drawing/2014/main" id="{6016E7CE-6835-4BB0-AABB-1CAEE51E870C}"/>
                </a:ext>
              </a:extLst>
            </p:cNvPr>
            <p:cNvCxnSpPr>
              <a:cxnSpLocks/>
            </p:cNvCxnSpPr>
            <p:nvPr/>
          </p:nvCxnSpPr>
          <p:spPr>
            <a:xfrm>
              <a:off x="1180492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506637" y="6369181"/>
            <a:ext cx="282208" cy="568384"/>
            <a:chOff x="4300157" y="5778006"/>
            <a:chExt cx="256014" cy="515628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83C4B4F8-27D7-41DD-896D-A1B91FF462FD}"/>
                </a:ext>
              </a:extLst>
            </p:cNvPr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39" name="Straight Connector 38" title="q lines">
              <a:extLst>
                <a:ext uri="{FF2B5EF4-FFF2-40B4-BE49-F238E27FC236}">
                  <a16:creationId xmlns:a16="http://schemas.microsoft.com/office/drawing/2014/main" id="{8CEE23F6-603B-4DB5-A968-8F086AA2AF53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123C15-08DD-4459-98C8-FB1D88A48434}"/>
                </a:ext>
              </a:extLst>
            </p:cNvPr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JUN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49128" y="6369181"/>
            <a:ext cx="282208" cy="568384"/>
            <a:chOff x="4936679" y="5778006"/>
            <a:chExt cx="256014" cy="515628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C0BAC80-DECA-4286-9763-E1B32B824792}"/>
                </a:ext>
              </a:extLst>
            </p:cNvPr>
            <p:cNvSpPr/>
            <p:nvPr/>
          </p:nvSpPr>
          <p:spPr>
            <a:xfrm>
              <a:off x="4936679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45" name="Straight Connector 44" title="q lines">
              <a:extLst>
                <a:ext uri="{FF2B5EF4-FFF2-40B4-BE49-F238E27FC236}">
                  <a16:creationId xmlns:a16="http://schemas.microsoft.com/office/drawing/2014/main" id="{B0EC7A32-A13D-40FD-8FCB-9A2616556D19}"/>
                </a:ext>
              </a:extLst>
            </p:cNvPr>
            <p:cNvCxnSpPr>
              <a:cxnSpLocks/>
            </p:cNvCxnSpPr>
            <p:nvPr/>
          </p:nvCxnSpPr>
          <p:spPr>
            <a:xfrm>
              <a:off x="5064184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2C22D6-E9B8-49C2-813B-3220EF5976F5}"/>
                </a:ext>
              </a:extLst>
            </p:cNvPr>
            <p:cNvSpPr txBox="1"/>
            <p:nvPr/>
          </p:nvSpPr>
          <p:spPr>
            <a:xfrm>
              <a:off x="49590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JUL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91619" y="6369181"/>
            <a:ext cx="282208" cy="568384"/>
            <a:chOff x="5585704" y="5778006"/>
            <a:chExt cx="256014" cy="515628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ADAC53-FEC9-400E-B7FC-72F25EF0FE21}"/>
                </a:ext>
              </a:extLst>
            </p:cNvPr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47" name="Straight Connector 46" title="q lines">
              <a:extLst>
                <a:ext uri="{FF2B5EF4-FFF2-40B4-BE49-F238E27FC236}">
                  <a16:creationId xmlns:a16="http://schemas.microsoft.com/office/drawing/2014/main" id="{662638A0-3098-431F-BE5E-612EF4623E02}"/>
                </a:ext>
              </a:extLst>
            </p:cNvPr>
            <p:cNvCxnSpPr>
              <a:cxnSpLocks/>
            </p:cNvCxnSpPr>
            <p:nvPr/>
          </p:nvCxnSpPr>
          <p:spPr>
            <a:xfrm>
              <a:off x="5711466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1DFD606-8479-465C-B5A5-ACC2FD6A05AD}"/>
                </a:ext>
              </a:extLst>
            </p:cNvPr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AUG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64146" y="6369181"/>
            <a:ext cx="282208" cy="568384"/>
            <a:chOff x="3642967" y="5778006"/>
            <a:chExt cx="256014" cy="51562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AE29C92D-0A5A-405A-B0B6-9115A90C3CB7}"/>
                </a:ext>
              </a:extLst>
            </p:cNvPr>
            <p:cNvSpPr/>
            <p:nvPr/>
          </p:nvSpPr>
          <p:spPr>
            <a:xfrm>
              <a:off x="364296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16E8E00-CDAC-4884-B354-EEC46B99951A}"/>
                </a:ext>
              </a:extLst>
            </p:cNvPr>
            <p:cNvSpPr txBox="1"/>
            <p:nvPr/>
          </p:nvSpPr>
          <p:spPr>
            <a:xfrm>
              <a:off x="36641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MAY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5" name="Straight Connector 114" title="q lines">
              <a:extLst>
                <a:ext uri="{FF2B5EF4-FFF2-40B4-BE49-F238E27FC236}">
                  <a16:creationId xmlns:a16="http://schemas.microsoft.com/office/drawing/2014/main" id="{5C8E95F6-C78E-4027-9F74-5B2D4ABF6B49}"/>
                </a:ext>
              </a:extLst>
            </p:cNvPr>
            <p:cNvCxnSpPr>
              <a:cxnSpLocks/>
            </p:cNvCxnSpPr>
            <p:nvPr/>
          </p:nvCxnSpPr>
          <p:spPr>
            <a:xfrm>
              <a:off x="3769620" y="577800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76601" y="6357982"/>
            <a:ext cx="282208" cy="568384"/>
            <a:chOff x="6882642" y="5767846"/>
            <a:chExt cx="256014" cy="515628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2BB6040F-EB4E-4310-BF98-25F47485E087}"/>
                </a:ext>
              </a:extLst>
            </p:cNvPr>
            <p:cNvSpPr/>
            <p:nvPr/>
          </p:nvSpPr>
          <p:spPr>
            <a:xfrm>
              <a:off x="6882642" y="602746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156" name="Straight Connector 155" title="q lines">
              <a:extLst>
                <a:ext uri="{FF2B5EF4-FFF2-40B4-BE49-F238E27FC236}">
                  <a16:creationId xmlns:a16="http://schemas.microsoft.com/office/drawing/2014/main" id="{AB0F6D18-7A1E-4D91-B120-E2079E0DA1A7}"/>
                </a:ext>
              </a:extLst>
            </p:cNvPr>
            <p:cNvCxnSpPr>
              <a:cxnSpLocks/>
            </p:cNvCxnSpPr>
            <p:nvPr/>
          </p:nvCxnSpPr>
          <p:spPr>
            <a:xfrm>
              <a:off x="7006030" y="576784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A5CBF37-8585-4DC5-9107-7C048ACE4F6B}"/>
                </a:ext>
              </a:extLst>
            </p:cNvPr>
            <p:cNvSpPr txBox="1"/>
            <p:nvPr/>
          </p:nvSpPr>
          <p:spPr>
            <a:xfrm>
              <a:off x="6901431" y="6092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OCT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961586" y="6357982"/>
            <a:ext cx="282208" cy="568384"/>
            <a:chOff x="10548938" y="5767846"/>
            <a:chExt cx="256014" cy="515628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235FFC-6A0E-47AF-AC8F-20677EB444FC}"/>
                </a:ext>
              </a:extLst>
            </p:cNvPr>
            <p:cNvSpPr/>
            <p:nvPr/>
          </p:nvSpPr>
          <p:spPr>
            <a:xfrm>
              <a:off x="10548938" y="602746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53" name="Straight Connector 52" title="q lines">
              <a:extLst>
                <a:ext uri="{FF2B5EF4-FFF2-40B4-BE49-F238E27FC236}">
                  <a16:creationId xmlns:a16="http://schemas.microsoft.com/office/drawing/2014/main" id="{1B503BE8-868F-4660-8AFA-BE353AB48B68}"/>
                </a:ext>
              </a:extLst>
            </p:cNvPr>
            <p:cNvCxnSpPr>
              <a:cxnSpLocks/>
            </p:cNvCxnSpPr>
            <p:nvPr/>
          </p:nvCxnSpPr>
          <p:spPr>
            <a:xfrm>
              <a:off x="10662794" y="576784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56C61BF-4889-44FB-9251-6B314A0F79CE}"/>
                </a:ext>
              </a:extLst>
            </p:cNvPr>
            <p:cNvSpPr txBox="1"/>
            <p:nvPr/>
          </p:nvSpPr>
          <p:spPr>
            <a:xfrm>
              <a:off x="10573121" y="6092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34110" y="6357982"/>
            <a:ext cx="282208" cy="568384"/>
            <a:chOff x="6231556" y="5767846"/>
            <a:chExt cx="256014" cy="515628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BAEC703-69EC-45A2-BB54-7EAC7D4E5E9C}"/>
                </a:ext>
              </a:extLst>
            </p:cNvPr>
            <p:cNvSpPr/>
            <p:nvPr/>
          </p:nvSpPr>
          <p:spPr>
            <a:xfrm>
              <a:off x="6231556" y="602746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6EAD50A-0933-4C9C-95E6-08A076B32041}"/>
                </a:ext>
              </a:extLst>
            </p:cNvPr>
            <p:cNvSpPr txBox="1"/>
            <p:nvPr/>
          </p:nvSpPr>
          <p:spPr>
            <a:xfrm>
              <a:off x="6253981" y="6092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SEP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6" name="Straight Connector 115" title="q lines">
              <a:extLst>
                <a:ext uri="{FF2B5EF4-FFF2-40B4-BE49-F238E27FC236}">
                  <a16:creationId xmlns:a16="http://schemas.microsoft.com/office/drawing/2014/main" id="{4DA2396D-B4BC-4F88-8123-D131FA8D902B}"/>
                </a:ext>
              </a:extLst>
            </p:cNvPr>
            <p:cNvCxnSpPr>
              <a:cxnSpLocks/>
            </p:cNvCxnSpPr>
            <p:nvPr/>
          </p:nvCxnSpPr>
          <p:spPr>
            <a:xfrm>
              <a:off x="6358748" y="576784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8219092" y="6357982"/>
            <a:ext cx="282208" cy="568384"/>
            <a:chOff x="7533921" y="5767846"/>
            <a:chExt cx="256014" cy="515628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7F66751-5B2A-464C-A0AD-37B9D94CCC55}"/>
                </a:ext>
              </a:extLst>
            </p:cNvPr>
            <p:cNvSpPr/>
            <p:nvPr/>
          </p:nvSpPr>
          <p:spPr>
            <a:xfrm>
              <a:off x="7533921" y="602746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2A0732-77CE-4CCD-9584-C8A3BD068222}"/>
                </a:ext>
              </a:extLst>
            </p:cNvPr>
            <p:cNvSpPr txBox="1"/>
            <p:nvPr/>
          </p:nvSpPr>
          <p:spPr>
            <a:xfrm>
              <a:off x="7548231" y="6092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NOV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7" name="Straight Connector 116" title="q lines">
              <a:extLst>
                <a:ext uri="{FF2B5EF4-FFF2-40B4-BE49-F238E27FC236}">
                  <a16:creationId xmlns:a16="http://schemas.microsoft.com/office/drawing/2014/main" id="{9BE12822-D1FA-4F04-BA60-04815B2B1B4D}"/>
                </a:ext>
              </a:extLst>
            </p:cNvPr>
            <p:cNvCxnSpPr>
              <a:cxnSpLocks/>
            </p:cNvCxnSpPr>
            <p:nvPr/>
          </p:nvCxnSpPr>
          <p:spPr>
            <a:xfrm>
              <a:off x="7653312" y="576784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2973923" y="7238111"/>
            <a:ext cx="627228" cy="2598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543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5209559" y="7238111"/>
            <a:ext cx="627228" cy="2598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543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Q3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7445195" y="7238111"/>
            <a:ext cx="627228" cy="2598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543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Q4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276024" y="6956810"/>
            <a:ext cx="627228" cy="3463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984" b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8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3153055" y="7027580"/>
            <a:ext cx="2196000" cy="181727"/>
          </a:xfrm>
          <a:prstGeom prst="roundRect">
            <a:avLst>
              <a:gd name="adj" fmla="val 50000"/>
            </a:avLst>
          </a:prstGeom>
          <a:solidFill>
            <a:srgbClr val="FFF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4" dirty="0"/>
          </a:p>
        </p:txBody>
      </p:sp>
      <p:sp>
        <p:nvSpPr>
          <p:cNvPr id="229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5389679" y="7027580"/>
            <a:ext cx="2196000" cy="181727"/>
          </a:xfrm>
          <a:prstGeom prst="roundRect">
            <a:avLst>
              <a:gd name="adj" fmla="val 50000"/>
            </a:avLst>
          </a:prstGeom>
          <a:solidFill>
            <a:srgbClr val="FF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4" dirty="0"/>
          </a:p>
        </p:txBody>
      </p:sp>
      <p:sp>
        <p:nvSpPr>
          <p:cNvPr id="230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7609128" y="7027579"/>
            <a:ext cx="2196000" cy="181727"/>
          </a:xfrm>
          <a:prstGeom prst="roundRect">
            <a:avLst>
              <a:gd name="adj" fmla="val 50000"/>
            </a:avLst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4" dirty="0"/>
          </a:p>
        </p:txBody>
      </p:sp>
      <p:grpSp>
        <p:nvGrpSpPr>
          <p:cNvPr id="275" name="Group 274"/>
          <p:cNvGrpSpPr/>
          <p:nvPr/>
        </p:nvGrpSpPr>
        <p:grpSpPr>
          <a:xfrm>
            <a:off x="3991932" y="291707"/>
            <a:ext cx="1780789" cy="6063552"/>
            <a:chOff x="1790044" y="4104228"/>
            <a:chExt cx="1615497" cy="5500775"/>
          </a:xfrm>
        </p:grpSpPr>
        <p:cxnSp>
          <p:nvCxnSpPr>
            <p:cNvPr id="276" name="Straight Connector 275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38"/>
              <a:ext cx="0" cy="4807365"/>
            </a:xfrm>
            <a:prstGeom prst="line">
              <a:avLst/>
            </a:prstGeom>
            <a:ln cmpd="sng">
              <a:solidFill>
                <a:schemeClr val="accent5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7" name="Group 276"/>
            <p:cNvGrpSpPr/>
            <p:nvPr/>
          </p:nvGrpSpPr>
          <p:grpSpPr>
            <a:xfrm>
              <a:off x="1790044" y="4104228"/>
              <a:ext cx="1615497" cy="693428"/>
              <a:chOff x="700896" y="4158757"/>
              <a:chExt cx="1615497" cy="693428"/>
            </a:xfrm>
          </p:grpSpPr>
          <p:grpSp>
            <p:nvGrpSpPr>
              <p:cNvPr id="278" name="Group 277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Visual Collateral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Design</a:t>
                  </a:r>
                  <a:endParaRPr lang="en-US" sz="992" dirty="0">
                    <a:solidFill>
                      <a:schemeClr val="accent5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25/04-22/06/2020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79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1208364" cy="15112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280" name="Group 279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81" name="Picture 28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82" name="Rectangle 281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1" y="4030153"/>
                  <a:ext cx="292010" cy="205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3.2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97" name="Group 296"/>
          <p:cNvGrpSpPr/>
          <p:nvPr/>
        </p:nvGrpSpPr>
        <p:grpSpPr>
          <a:xfrm>
            <a:off x="7103354" y="2789574"/>
            <a:ext cx="1680088" cy="1819418"/>
            <a:chOff x="1790044" y="4104228"/>
            <a:chExt cx="1524144" cy="1650543"/>
          </a:xfrm>
        </p:grpSpPr>
        <p:cxnSp>
          <p:nvCxnSpPr>
            <p:cNvPr id="298" name="Straight Connector 297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6"/>
              <a:ext cx="0" cy="957115"/>
            </a:xfrm>
            <a:prstGeom prst="line">
              <a:avLst/>
            </a:prstGeom>
            <a:ln cmpd="sng">
              <a:solidFill>
                <a:schemeClr val="accent5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9" name="Group 298"/>
            <p:cNvGrpSpPr/>
            <p:nvPr/>
          </p:nvGrpSpPr>
          <p:grpSpPr>
            <a:xfrm>
              <a:off x="1790044" y="4104228"/>
              <a:ext cx="1524144" cy="693428"/>
              <a:chOff x="700896" y="4158757"/>
              <a:chExt cx="1524144" cy="693428"/>
            </a:xfrm>
          </p:grpSpPr>
          <p:grpSp>
            <p:nvGrpSpPr>
              <p:cNvPr id="300" name="Group 299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170103" cy="502438"/>
                <a:chOff x="1487030" y="3872101"/>
                <a:chExt cx="1170103" cy="502438"/>
              </a:xfrm>
            </p:grpSpPr>
            <p:sp>
              <p:nvSpPr>
                <p:cNvPr id="305" name="TextBox 304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170103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Promotion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06" name="TextBox 305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Design</a:t>
                  </a:r>
                  <a:endParaRPr lang="en-US" sz="992" dirty="0">
                    <a:solidFill>
                      <a:schemeClr val="accent5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07" name="TextBox 306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01/10-24/10/2020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301" name="Group 300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303" name="Picture 30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29" y="4030153"/>
                  <a:ext cx="292010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3.4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02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3" y="4701064"/>
                <a:ext cx="620512" cy="15112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308" name="TextBox 307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9845752" y="6956810"/>
            <a:ext cx="627228" cy="3463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r-Latn-RS" sz="1984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endParaRPr lang="en-US" sz="1543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9" name="Group 308"/>
          <p:cNvGrpSpPr/>
          <p:nvPr/>
        </p:nvGrpSpPr>
        <p:grpSpPr>
          <a:xfrm>
            <a:off x="9698132" y="6384597"/>
            <a:ext cx="282208" cy="568384"/>
            <a:chOff x="10548938" y="5767846"/>
            <a:chExt cx="256014" cy="515628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CD235FFC-6A0E-47AF-AC8F-20677EB444FC}"/>
                </a:ext>
              </a:extLst>
            </p:cNvPr>
            <p:cNvSpPr/>
            <p:nvPr/>
          </p:nvSpPr>
          <p:spPr>
            <a:xfrm>
              <a:off x="10548938" y="602746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4" dirty="0"/>
            </a:p>
          </p:txBody>
        </p:sp>
        <p:cxnSp>
          <p:nvCxnSpPr>
            <p:cNvPr id="311" name="Straight Connector 310" title="q lines">
              <a:extLst>
                <a:ext uri="{FF2B5EF4-FFF2-40B4-BE49-F238E27FC236}">
                  <a16:creationId xmlns:a16="http://schemas.microsoft.com/office/drawing/2014/main" id="{1B503BE8-868F-4660-8AFA-BE353AB48B68}"/>
                </a:ext>
              </a:extLst>
            </p:cNvPr>
            <p:cNvCxnSpPr>
              <a:cxnSpLocks/>
            </p:cNvCxnSpPr>
            <p:nvPr/>
          </p:nvCxnSpPr>
          <p:spPr>
            <a:xfrm>
              <a:off x="10662794" y="5767846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D56C61BF-4889-44FB-9251-6B314A0F79CE}"/>
                </a:ext>
              </a:extLst>
            </p:cNvPr>
            <p:cNvSpPr txBox="1"/>
            <p:nvPr/>
          </p:nvSpPr>
          <p:spPr>
            <a:xfrm>
              <a:off x="10573121" y="6092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sr-Latn-RS" sz="882" b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  <a:endParaRPr lang="en-US" sz="882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106495" y="3660562"/>
            <a:ext cx="1680088" cy="1819418"/>
            <a:chOff x="1790044" y="4104228"/>
            <a:chExt cx="1524144" cy="1650543"/>
          </a:xfrm>
        </p:grpSpPr>
        <p:cxnSp>
          <p:nvCxnSpPr>
            <p:cNvPr id="254" name="Straight Connector 253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6"/>
              <a:ext cx="0" cy="957115"/>
            </a:xfrm>
            <a:prstGeom prst="line">
              <a:avLst/>
            </a:prstGeom>
            <a:ln cmpd="sng">
              <a:solidFill>
                <a:schemeClr val="accent6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5" name="Group 254"/>
            <p:cNvGrpSpPr/>
            <p:nvPr/>
          </p:nvGrpSpPr>
          <p:grpSpPr>
            <a:xfrm>
              <a:off x="1790044" y="4104228"/>
              <a:ext cx="1524144" cy="693428"/>
              <a:chOff x="700896" y="4158757"/>
              <a:chExt cx="1524144" cy="693428"/>
            </a:xfrm>
          </p:grpSpPr>
          <p:grpSp>
            <p:nvGrpSpPr>
              <p:cNvPr id="256" name="Group 255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170103" cy="502438"/>
                <a:chOff x="1487030" y="3872101"/>
                <a:chExt cx="1170103" cy="502438"/>
              </a:xfrm>
            </p:grpSpPr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170103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Promotion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2" name="TextBox 261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Marketing</a:t>
                  </a:r>
                  <a:endParaRPr lang="en-US" sz="992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01/10-10/11/2020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257" name="Group 256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59" name="Picture 2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29" y="4030153"/>
                  <a:ext cx="292010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2.3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58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3" y="4701064"/>
                <a:ext cx="914439" cy="151121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209" name="Group 208"/>
          <p:cNvGrpSpPr/>
          <p:nvPr/>
        </p:nvGrpSpPr>
        <p:grpSpPr>
          <a:xfrm>
            <a:off x="7102034" y="4524155"/>
            <a:ext cx="1780789" cy="1808377"/>
            <a:chOff x="1790044" y="4104228"/>
            <a:chExt cx="1615497" cy="1640526"/>
          </a:xfrm>
        </p:grpSpPr>
        <p:cxnSp>
          <p:nvCxnSpPr>
            <p:cNvPr id="210" name="Straight Connector 209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6"/>
              <a:ext cx="0" cy="947098"/>
            </a:xfrm>
            <a:prstGeom prst="line">
              <a:avLst/>
            </a:prstGeom>
            <a:ln cmpd="sng">
              <a:solidFill>
                <a:srgbClr val="00B0F0"/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1" name="Group 210"/>
            <p:cNvGrpSpPr/>
            <p:nvPr/>
          </p:nvGrpSpPr>
          <p:grpSpPr>
            <a:xfrm>
              <a:off x="1790044" y="4104228"/>
              <a:ext cx="1615497" cy="693428"/>
              <a:chOff x="700896" y="4158757"/>
              <a:chExt cx="1615497" cy="693428"/>
            </a:xfrm>
          </p:grpSpPr>
          <p:grpSp>
            <p:nvGrpSpPr>
              <p:cNvPr id="212" name="Group 211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Launch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>
                      <a:solidFill>
                        <a:srgbClr val="00B0F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Engineering</a:t>
                  </a:r>
                  <a:endParaRPr lang="en-US" sz="992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01/10-24/10/2020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13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620511" cy="151121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15" name="Picture 2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1" y="4030153"/>
                  <a:ext cx="292009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1.4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64" name="Group 263"/>
          <p:cNvGrpSpPr/>
          <p:nvPr/>
        </p:nvGrpSpPr>
        <p:grpSpPr>
          <a:xfrm>
            <a:off x="3297166" y="1227342"/>
            <a:ext cx="1947287" cy="5120357"/>
            <a:chOff x="1790044" y="4104228"/>
            <a:chExt cx="1766541" cy="4645114"/>
          </a:xfrm>
        </p:grpSpPr>
        <p:cxnSp>
          <p:nvCxnSpPr>
            <p:cNvPr id="265" name="Straight Connector 264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41"/>
              <a:ext cx="0" cy="3951701"/>
            </a:xfrm>
            <a:prstGeom prst="line">
              <a:avLst/>
            </a:prstGeom>
            <a:ln cmpd="sng">
              <a:solidFill>
                <a:schemeClr val="accent5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" name="Group 265"/>
            <p:cNvGrpSpPr/>
            <p:nvPr/>
          </p:nvGrpSpPr>
          <p:grpSpPr>
            <a:xfrm>
              <a:off x="1790044" y="4104228"/>
              <a:ext cx="1766541" cy="693428"/>
              <a:chOff x="700896" y="4158757"/>
              <a:chExt cx="1766541" cy="693428"/>
            </a:xfrm>
          </p:grpSpPr>
          <p:grpSp>
            <p:nvGrpSpPr>
              <p:cNvPr id="267" name="Group 266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Page Mock-Ups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3" name="TextBox 272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Design</a:t>
                  </a:r>
                  <a:endParaRPr lang="en-US" sz="992" dirty="0">
                    <a:solidFill>
                      <a:schemeClr val="accent5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25/04-22/06/2020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68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1404316" cy="15112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269" name="Group 268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70" name="Picture 26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0" y="4030153"/>
                  <a:ext cx="292010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3.1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86" name="Group 285"/>
          <p:cNvGrpSpPr/>
          <p:nvPr/>
        </p:nvGrpSpPr>
        <p:grpSpPr>
          <a:xfrm>
            <a:off x="4650182" y="2132174"/>
            <a:ext cx="1947287" cy="4220358"/>
            <a:chOff x="1790044" y="4104228"/>
            <a:chExt cx="1766541" cy="3828640"/>
          </a:xfrm>
        </p:grpSpPr>
        <p:cxnSp>
          <p:nvCxnSpPr>
            <p:cNvPr id="287" name="Straight Connector 286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41"/>
              <a:ext cx="0" cy="3135227"/>
            </a:xfrm>
            <a:prstGeom prst="line">
              <a:avLst/>
            </a:prstGeom>
            <a:ln cmpd="sng">
              <a:solidFill>
                <a:schemeClr val="accent5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8" name="Group 287"/>
            <p:cNvGrpSpPr/>
            <p:nvPr/>
          </p:nvGrpSpPr>
          <p:grpSpPr>
            <a:xfrm>
              <a:off x="1790044" y="4104228"/>
              <a:ext cx="1766541" cy="693428"/>
              <a:chOff x="700896" y="4158757"/>
              <a:chExt cx="1766541" cy="693428"/>
            </a:xfrm>
          </p:grpSpPr>
          <p:grpSp>
            <p:nvGrpSpPr>
              <p:cNvPr id="289" name="Group 288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294" name="TextBox 293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Copywriting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5" name="TextBox 294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Design</a:t>
                  </a:r>
                  <a:endParaRPr lang="en-US" sz="992" dirty="0">
                    <a:solidFill>
                      <a:schemeClr val="accent5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6" name="TextBox 295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23/06-21/08/2020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90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1404316" cy="15112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291" name="Group 290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92" name="Picture 29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1" y="4030153"/>
                  <a:ext cx="292010" cy="205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3.3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31" name="Group 230"/>
          <p:cNvGrpSpPr/>
          <p:nvPr/>
        </p:nvGrpSpPr>
        <p:grpSpPr>
          <a:xfrm>
            <a:off x="1449593" y="2132174"/>
            <a:ext cx="2559287" cy="4220364"/>
            <a:chOff x="1790044" y="4104228"/>
            <a:chExt cx="2321737" cy="3828646"/>
          </a:xfrm>
        </p:grpSpPr>
        <p:cxnSp>
          <p:nvCxnSpPr>
            <p:cNvPr id="232" name="Straight Connector 231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47"/>
              <a:ext cx="0" cy="3135227"/>
            </a:xfrm>
            <a:prstGeom prst="line">
              <a:avLst/>
            </a:prstGeom>
            <a:ln cmpd="sng">
              <a:solidFill>
                <a:schemeClr val="accent6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Group 232"/>
            <p:cNvGrpSpPr/>
            <p:nvPr/>
          </p:nvGrpSpPr>
          <p:grpSpPr>
            <a:xfrm>
              <a:off x="1790044" y="4104228"/>
              <a:ext cx="2321737" cy="693428"/>
              <a:chOff x="700896" y="4158757"/>
              <a:chExt cx="2321737" cy="693428"/>
            </a:xfrm>
          </p:grpSpPr>
          <p:grpSp>
            <p:nvGrpSpPr>
              <p:cNvPr id="234" name="Group 233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239" name="TextBox 238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Research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40" name="TextBox 239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Marketing</a:t>
                  </a:r>
                  <a:endParaRPr lang="en-US" sz="992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41" name="TextBox 240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10/02/2020-06/05/2020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35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1959512" cy="151121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37" name="Picture 23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0" y="4030153"/>
                  <a:ext cx="292010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2.1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79" name="Group 178"/>
          <p:cNvGrpSpPr/>
          <p:nvPr/>
        </p:nvGrpSpPr>
        <p:grpSpPr>
          <a:xfrm>
            <a:off x="2430025" y="2936834"/>
            <a:ext cx="3097752" cy="3421148"/>
            <a:chOff x="1790044" y="4104228"/>
            <a:chExt cx="2810225" cy="3103603"/>
          </a:xfrm>
        </p:grpSpPr>
        <p:cxnSp>
          <p:nvCxnSpPr>
            <p:cNvPr id="180" name="Straight Connector 179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5"/>
              <a:ext cx="0" cy="2410176"/>
            </a:xfrm>
            <a:prstGeom prst="line">
              <a:avLst/>
            </a:prstGeom>
            <a:ln cmpd="sng">
              <a:solidFill>
                <a:srgbClr val="00B0F0"/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/>
            <p:cNvGrpSpPr/>
            <p:nvPr/>
          </p:nvGrpSpPr>
          <p:grpSpPr>
            <a:xfrm>
              <a:off x="1790044" y="4104228"/>
              <a:ext cx="2810225" cy="693428"/>
              <a:chOff x="700896" y="4158757"/>
              <a:chExt cx="2810225" cy="693428"/>
            </a:xfrm>
          </p:grpSpPr>
          <p:grpSp>
            <p:nvGrpSpPr>
              <p:cNvPr id="182" name="Group 181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193" name="TextBox 192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Development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>
                      <a:solidFill>
                        <a:srgbClr val="00B0F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Engineering</a:t>
                  </a:r>
                  <a:endParaRPr lang="en-US" sz="992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25/03-05/07/2020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83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1" y="4701064"/>
                <a:ext cx="2448000" cy="151121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184" name="Group 183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188" name="Picture 18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1" y="4030153"/>
                  <a:ext cx="292009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1.3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40" name="Group 139"/>
          <p:cNvGrpSpPr/>
          <p:nvPr/>
        </p:nvGrpSpPr>
        <p:grpSpPr>
          <a:xfrm>
            <a:off x="1754723" y="3830408"/>
            <a:ext cx="1983288" cy="2527527"/>
            <a:chOff x="1790044" y="4104228"/>
            <a:chExt cx="1799201" cy="2292927"/>
          </a:xfrm>
        </p:grpSpPr>
        <p:cxnSp>
          <p:nvCxnSpPr>
            <p:cNvPr id="141" name="Straight Connector 140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5"/>
              <a:ext cx="164" cy="1599500"/>
            </a:xfrm>
            <a:prstGeom prst="line">
              <a:avLst/>
            </a:prstGeom>
            <a:ln cmpd="sng">
              <a:solidFill>
                <a:srgbClr val="00B0F0"/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Group 146"/>
            <p:cNvGrpSpPr/>
            <p:nvPr/>
          </p:nvGrpSpPr>
          <p:grpSpPr>
            <a:xfrm>
              <a:off x="1790044" y="4104228"/>
              <a:ext cx="1799201" cy="693428"/>
              <a:chOff x="700896" y="4158757"/>
              <a:chExt cx="1799201" cy="693428"/>
            </a:xfrm>
          </p:grpSpPr>
          <p:grpSp>
            <p:nvGrpSpPr>
              <p:cNvPr id="148" name="Group 147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261456" cy="502438"/>
                <a:chOff x="1487030" y="3872101"/>
                <a:chExt cx="1261456" cy="502438"/>
              </a:xfrm>
            </p:grpSpPr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261456" cy="2153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Coding/Structure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>
                      <a:solidFill>
                        <a:srgbClr val="00B0F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Engineering</a:t>
                  </a:r>
                  <a:endParaRPr lang="en-US" sz="992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22/02-25/04/2020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49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2" y="4701064"/>
                <a:ext cx="1436975" cy="151121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151" name="Picture 15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1" y="4030153"/>
                  <a:ext cx="292009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1.2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242" name="Group 241"/>
          <p:cNvGrpSpPr/>
          <p:nvPr/>
        </p:nvGrpSpPr>
        <p:grpSpPr>
          <a:xfrm>
            <a:off x="3859473" y="4533120"/>
            <a:ext cx="1680088" cy="1819418"/>
            <a:chOff x="1790044" y="4104228"/>
            <a:chExt cx="1524144" cy="1650543"/>
          </a:xfrm>
        </p:grpSpPr>
        <p:cxnSp>
          <p:nvCxnSpPr>
            <p:cNvPr id="243" name="Straight Connector 242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6"/>
              <a:ext cx="0" cy="957115"/>
            </a:xfrm>
            <a:prstGeom prst="line">
              <a:avLst/>
            </a:prstGeom>
            <a:ln cmpd="sng">
              <a:solidFill>
                <a:schemeClr val="accent6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4" name="Group 243"/>
            <p:cNvGrpSpPr/>
            <p:nvPr/>
          </p:nvGrpSpPr>
          <p:grpSpPr>
            <a:xfrm>
              <a:off x="1790044" y="4104228"/>
              <a:ext cx="1524144" cy="693428"/>
              <a:chOff x="700896" y="4158757"/>
              <a:chExt cx="1524144" cy="693428"/>
            </a:xfrm>
          </p:grpSpPr>
          <p:grpSp>
            <p:nvGrpSpPr>
              <p:cNvPr id="245" name="Group 244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170103" cy="502438"/>
                <a:chOff x="1487030" y="3872101"/>
                <a:chExt cx="1170103" cy="502438"/>
              </a:xfrm>
            </p:grpSpPr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170103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Copywriting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 smtClean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Marketing</a:t>
                  </a:r>
                  <a:endParaRPr lang="en-US" sz="992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22/05-12/06/2020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248" name="Picture 24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29" y="4030153"/>
                  <a:ext cx="292010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 smtClean="0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2.2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47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3" y="4701064"/>
                <a:ext cx="653170" cy="151121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515567" y="4524151"/>
            <a:ext cx="1875289" cy="1872993"/>
            <a:chOff x="1790044" y="4104228"/>
            <a:chExt cx="1701227" cy="1699145"/>
          </a:xfrm>
        </p:grpSpPr>
        <p:cxnSp>
          <p:nvCxnSpPr>
            <p:cNvPr id="186" name="Straight Connector 185" title="callout lines">
              <a:extLst>
                <a:ext uri="{FF2B5EF4-FFF2-40B4-BE49-F238E27FC236}">
                  <a16:creationId xmlns:a16="http://schemas.microsoft.com/office/drawing/2014/main" id="{58C06FCD-B8D5-441F-8E12-DDC26E69D281}"/>
                </a:ext>
              </a:extLst>
            </p:cNvPr>
            <p:cNvCxnSpPr>
              <a:cxnSpLocks/>
            </p:cNvCxnSpPr>
            <p:nvPr/>
          </p:nvCxnSpPr>
          <p:spPr>
            <a:xfrm>
              <a:off x="2257450" y="4797656"/>
              <a:ext cx="0" cy="1005717"/>
            </a:xfrm>
            <a:prstGeom prst="line">
              <a:avLst/>
            </a:prstGeom>
            <a:ln cmpd="sng">
              <a:solidFill>
                <a:srgbClr val="00B0F0"/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1790044" y="4104228"/>
              <a:ext cx="1701227" cy="693428"/>
              <a:chOff x="700896" y="4158757"/>
              <a:chExt cx="1701227" cy="693428"/>
            </a:xfrm>
          </p:grpSpPr>
          <p:grpSp>
            <p:nvGrpSpPr>
              <p:cNvPr id="5" name="Group 4" title="Milestone Text">
                <a:extLst>
                  <a:ext uri="{FF2B5EF4-FFF2-40B4-BE49-F238E27FC236}">
                    <a16:creationId xmlns:a16="http://schemas.microsoft.com/office/drawing/2014/main" id="{115A178B-57C4-4B9D-B684-21A92431913E}"/>
                  </a:ext>
                </a:extLst>
              </p:cNvPr>
              <p:cNvGrpSpPr/>
              <p:nvPr/>
            </p:nvGrpSpPr>
            <p:grpSpPr>
              <a:xfrm>
                <a:off x="1054937" y="4158757"/>
                <a:ext cx="1170103" cy="502438"/>
                <a:chOff x="1487030" y="3872101"/>
                <a:chExt cx="1170103" cy="502438"/>
              </a:xfrm>
            </p:grpSpPr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3DD2C9D1-5E8D-4ED2-989C-330D6753B965}"/>
                    </a:ext>
                  </a:extLst>
                </p:cNvPr>
                <p:cNvSpPr txBox="1"/>
                <p:nvPr/>
              </p:nvSpPr>
              <p:spPr>
                <a:xfrm>
                  <a:off x="1487030" y="4003428"/>
                  <a:ext cx="1170103" cy="2153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1543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Planning</a:t>
                  </a:r>
                  <a:endParaRPr lang="en-US" sz="1543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A6E28C73-4CCB-4BDB-82CA-BEE3A58D33D9}"/>
                    </a:ext>
                  </a:extLst>
                </p:cNvPr>
                <p:cNvSpPr txBox="1"/>
                <p:nvPr/>
              </p:nvSpPr>
              <p:spPr>
                <a:xfrm>
                  <a:off x="1487030" y="3872101"/>
                  <a:ext cx="1170103" cy="138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sr-Latn-RS" sz="992">
                      <a:solidFill>
                        <a:srgbClr val="00B0F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Engineering</a:t>
                  </a:r>
                  <a:endParaRPr lang="en-US" sz="992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36E6E519-8D5B-4E7C-9E35-2BB710F5C3A8}"/>
                    </a:ext>
                  </a:extLst>
                </p:cNvPr>
                <p:cNvSpPr txBox="1"/>
                <p:nvPr/>
              </p:nvSpPr>
              <p:spPr>
                <a:xfrm>
                  <a:off x="1487030" y="4233106"/>
                  <a:ext cx="1170103" cy="1414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r>
                    <a:rPr lang="sr-Latn-RS" sz="992" smtClean="0">
                      <a:solidFill>
                        <a:schemeClr val="bg1">
                          <a:lumMod val="8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03/01-03/03/2020</a:t>
                  </a:r>
                  <a:endParaRPr lang="en-US" sz="992" dirty="0">
                    <a:solidFill>
                      <a:schemeClr val="bg1">
                        <a:lumMod val="8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700896" y="4261260"/>
                <a:ext cx="315654" cy="432000"/>
                <a:chOff x="613746" y="4023359"/>
                <a:chExt cx="308889" cy="429870"/>
              </a:xfrm>
            </p:grpSpPr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3746" y="4023359"/>
                  <a:ext cx="308889" cy="429870"/>
                </a:xfrm>
                <a:prstGeom prst="rect">
                  <a:avLst/>
                </a:prstGeom>
              </p:spPr>
            </p:pic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1CA9D4D8-9AC5-4EE6-B531-3E887152BA89}"/>
                    </a:ext>
                  </a:extLst>
                </p:cNvPr>
                <p:cNvSpPr/>
                <p:nvPr/>
              </p:nvSpPr>
              <p:spPr>
                <a:xfrm>
                  <a:off x="623530" y="4030153"/>
                  <a:ext cx="292009" cy="205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r-Latn-RS" sz="882">
                      <a:solidFill>
                        <a:schemeClr val="bg1">
                          <a:lumMod val="8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1.1</a:t>
                  </a:r>
                  <a:endParaRPr lang="en-US" sz="882" dirty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13" name="Rectangle: Rounded Corners 112" title="Milestone Graphic">
                <a:extLst>
                  <a:ext uri="{FF2B5EF4-FFF2-40B4-BE49-F238E27FC236}">
                    <a16:creationId xmlns:a16="http://schemas.microsoft.com/office/drawing/2014/main" id="{3BC77ADA-7AD2-4DFC-9408-57E93582FC52}"/>
                  </a:ext>
                </a:extLst>
              </p:cNvPr>
              <p:cNvSpPr/>
              <p:nvPr/>
            </p:nvSpPr>
            <p:spPr>
              <a:xfrm>
                <a:off x="1063123" y="4701064"/>
                <a:ext cx="1339000" cy="151121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4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313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 txBox="1">
            <a:spLocks/>
          </p:cNvSpPr>
          <p:nvPr/>
        </p:nvSpPr>
        <p:spPr>
          <a:xfrm>
            <a:off x="6858380" y="995985"/>
            <a:ext cx="3177136" cy="7037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27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480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Project Plan</a:t>
            </a:r>
            <a:endParaRPr lang="en-US" sz="4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14" name="Picture 313">
            <a:hlinkClick r:id="rId3"/>
          </p:cNvPr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999" y="96126"/>
            <a:ext cx="1188000" cy="2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TextBox 84"/>
          <p:cNvSpPr txBox="1"/>
          <p:nvPr/>
        </p:nvSpPr>
        <p:spPr>
          <a:xfrm>
            <a:off x="9114564" y="7285712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D5C2D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© TemplateLab.com</a:t>
            </a:r>
            <a:endParaRPr lang="en-GB" sz="1100">
              <a:solidFill>
                <a:srgbClr val="2D5C2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FCD9C4"/>
      </a:accent1>
      <a:accent2>
        <a:srgbClr val="8CE7F3"/>
      </a:accent2>
      <a:accent3>
        <a:srgbClr val="D6F2B0"/>
      </a:accent3>
      <a:accent4>
        <a:srgbClr val="ECAED0"/>
      </a:accent4>
      <a:accent5>
        <a:srgbClr val="F9BD99"/>
      </a:accent5>
      <a:accent6>
        <a:srgbClr val="A7E356"/>
      </a:accent6>
      <a:hlink>
        <a:srgbClr val="FCD9C4"/>
      </a:hlink>
      <a:folHlink>
        <a:srgbClr val="FCD9C4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11197_Roadmap timeline dark_AAS_v4" id="{E798BBB9-4F62-4294-8011-DE68DFE9A0E7}" vid="{A07C9B6C-F13F-4C0C-BAE3-1563A12214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177D8D-96D1-46BF-9E33-F0004E4FA588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16c05727-aa75-4e4a-9b5f-8a80a116589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E1FF35-CEAD-40A2-9669-2DC78ABFAF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7A17D-BBDB-403A-9504-99E108A8D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tf16411197</Template>
  <TotalTime>0</TotalTime>
  <Words>70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Times New Roman</vt:lpstr>
      <vt:lpstr>Trebuchet MS</vt:lpstr>
      <vt:lpstr>Office Theme</vt:lpstr>
      <vt:lpstr>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2020-06-04T20:14:24Z</dcterms:created>
  <dcterms:modified xsi:type="dcterms:W3CDTF">2020-06-04T21:30:47Z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