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84"/>
    <a:srgbClr val="E4909C"/>
    <a:srgbClr val="E8AAD8"/>
    <a:srgbClr val="B66CCA"/>
    <a:srgbClr val="F47D74"/>
    <a:srgbClr val="E8F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4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1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5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4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3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3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1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084B-76F8-47FC-A5D7-FD102839A87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2526-F2AC-43B0-A8AB-8B35A522A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templatelab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templatelab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702255" y="3594638"/>
            <a:ext cx="8962679" cy="1846719"/>
            <a:chOff x="642621" y="3654272"/>
            <a:chExt cx="8962679" cy="1846719"/>
          </a:xfrm>
        </p:grpSpPr>
        <p:grpSp>
          <p:nvGrpSpPr>
            <p:cNvPr id="15" name="Group 14"/>
            <p:cNvGrpSpPr/>
            <p:nvPr/>
          </p:nvGrpSpPr>
          <p:grpSpPr>
            <a:xfrm>
              <a:off x="642621" y="3654272"/>
              <a:ext cx="8962679" cy="276999"/>
              <a:chOff x="642621" y="3654272"/>
              <a:chExt cx="8962679" cy="276999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1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42621" y="3828685"/>
              <a:ext cx="8962679" cy="276999"/>
              <a:chOff x="642621" y="3654272"/>
              <a:chExt cx="8962679" cy="276999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2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2621" y="4003098"/>
              <a:ext cx="8962679" cy="276999"/>
              <a:chOff x="642621" y="3654272"/>
              <a:chExt cx="8962679" cy="276999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E8A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3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42621" y="4177511"/>
              <a:ext cx="8962679" cy="276999"/>
              <a:chOff x="642621" y="3654272"/>
              <a:chExt cx="8962679" cy="276999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E8A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4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42621" y="4351924"/>
              <a:ext cx="8962679" cy="276999"/>
              <a:chOff x="642621" y="3654272"/>
              <a:chExt cx="8962679" cy="276999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E490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5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42621" y="4526337"/>
              <a:ext cx="8962679" cy="276999"/>
              <a:chOff x="642621" y="3654272"/>
              <a:chExt cx="8962679" cy="276999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E8F8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6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42621" y="4700750"/>
              <a:ext cx="8962679" cy="276999"/>
              <a:chOff x="642621" y="3654272"/>
              <a:chExt cx="8962679" cy="276999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E8F8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F47D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7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642621" y="4875163"/>
              <a:ext cx="8962679" cy="276999"/>
              <a:chOff x="642621" y="3654272"/>
              <a:chExt cx="8962679" cy="276999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F47D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8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642621" y="5049576"/>
              <a:ext cx="8962679" cy="276999"/>
              <a:chOff x="642621" y="3654272"/>
              <a:chExt cx="8962679" cy="276999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F47D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9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42621" y="5223992"/>
              <a:ext cx="8962679" cy="276999"/>
              <a:chOff x="642621" y="3654272"/>
              <a:chExt cx="8962679" cy="276999"/>
            </a:xfrm>
          </p:grpSpPr>
          <p:sp>
            <p:nvSpPr>
              <p:cNvPr id="97" name="Rounded Rectangle 96"/>
              <p:cNvSpPr/>
              <p:nvPr/>
            </p:nvSpPr>
            <p:spPr>
              <a:xfrm>
                <a:off x="169992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272640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3752887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779369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5805851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6832333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7858815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8885300" y="3756772"/>
                <a:ext cx="7200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B66C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42621" y="3654272"/>
                <a:ext cx="8610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12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WEEK 10</a:t>
                </a:r>
                <a:endPara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1624248" y="1971225"/>
            <a:ext cx="8175994" cy="1658075"/>
            <a:chOff x="1564614" y="2030859"/>
            <a:chExt cx="8175994" cy="1658075"/>
          </a:xfrm>
        </p:grpSpPr>
        <p:grpSp>
          <p:nvGrpSpPr>
            <p:cNvPr id="126" name="Group 125"/>
            <p:cNvGrpSpPr/>
            <p:nvPr/>
          </p:nvGrpSpPr>
          <p:grpSpPr>
            <a:xfrm>
              <a:off x="1564614" y="2066859"/>
              <a:ext cx="990617" cy="1622075"/>
              <a:chOff x="1564614" y="2066859"/>
              <a:chExt cx="990617" cy="1622075"/>
            </a:xfrm>
          </p:grpSpPr>
          <p:pic>
            <p:nvPicPr>
              <p:cNvPr id="109" name="Picture 10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3386" y="2066859"/>
                <a:ext cx="273074" cy="504000"/>
              </a:xfrm>
              <a:prstGeom prst="rect">
                <a:avLst/>
              </a:prstGeom>
            </p:spPr>
          </p:pic>
          <p:sp>
            <p:nvSpPr>
              <p:cNvPr id="118" name="TextBox 117"/>
              <p:cNvSpPr txBox="1"/>
              <p:nvPr/>
            </p:nvSpPr>
            <p:spPr>
              <a:xfrm>
                <a:off x="1564614" y="2673271"/>
                <a:ext cx="99061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WORKSHOPS</a:t>
                </a:r>
              </a:p>
              <a:p>
                <a:pPr algn="ctr"/>
                <a:endParaRPr lang="sr-Latn-RS" sz="10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Gathering info about business goals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2591096" y="2030859"/>
              <a:ext cx="990617" cy="1504186"/>
              <a:chOff x="2591096" y="2030859"/>
              <a:chExt cx="990617" cy="1504186"/>
            </a:xfrm>
          </p:grpSpPr>
          <p:pic>
            <p:nvPicPr>
              <p:cNvPr id="110" name="Picture 10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1449" y="2030859"/>
                <a:ext cx="349912" cy="540000"/>
              </a:xfrm>
              <a:prstGeom prst="rect">
                <a:avLst/>
              </a:prstGeom>
            </p:spPr>
          </p:pic>
          <p:sp>
            <p:nvSpPr>
              <p:cNvPr id="119" name="TextBox 118"/>
              <p:cNvSpPr txBox="1"/>
              <p:nvPr/>
            </p:nvSpPr>
            <p:spPr>
              <a:xfrm>
                <a:off x="2591096" y="2673271"/>
                <a:ext cx="99061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RESEARCH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Scouting out the competition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3617578" y="2030859"/>
              <a:ext cx="990617" cy="1504186"/>
              <a:chOff x="3617578" y="2030859"/>
              <a:chExt cx="990617" cy="1504186"/>
            </a:xfrm>
          </p:grpSpPr>
          <p:pic>
            <p:nvPicPr>
              <p:cNvPr id="111" name="Picture 1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1586" y="2030859"/>
                <a:ext cx="342601" cy="540000"/>
              </a:xfrm>
              <a:prstGeom prst="rect">
                <a:avLst/>
              </a:prstGeom>
            </p:spPr>
          </p:pic>
          <p:sp>
            <p:nvSpPr>
              <p:cNvPr id="120" name="TextBox 119"/>
              <p:cNvSpPr txBox="1"/>
              <p:nvPr/>
            </p:nvSpPr>
            <p:spPr>
              <a:xfrm>
                <a:off x="3617578" y="2673271"/>
                <a:ext cx="99061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INSIGHTS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Gathering info about the users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4608195" y="2030859"/>
              <a:ext cx="1093800" cy="1504186"/>
              <a:chOff x="4608195" y="2030859"/>
              <a:chExt cx="1093800" cy="1504186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9211" y="2030859"/>
                <a:ext cx="300316" cy="540000"/>
              </a:xfrm>
              <a:prstGeom prst="rect">
                <a:avLst/>
              </a:prstGeom>
            </p:spPr>
          </p:pic>
          <p:sp>
            <p:nvSpPr>
              <p:cNvPr id="121" name="TextBox 120"/>
              <p:cNvSpPr txBox="1"/>
              <p:nvPr/>
            </p:nvSpPr>
            <p:spPr>
              <a:xfrm>
                <a:off x="4608195" y="2673271"/>
                <a:ext cx="10938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ARCHITECTURE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Setting the scope based on info so far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670542" y="2030859"/>
              <a:ext cx="990617" cy="1504186"/>
              <a:chOff x="5670542" y="2030859"/>
              <a:chExt cx="990617" cy="1504186"/>
            </a:xfrm>
          </p:grpSpPr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84888" y="2030859"/>
                <a:ext cx="361925" cy="540000"/>
              </a:xfrm>
              <a:prstGeom prst="rect">
                <a:avLst/>
              </a:prstGeom>
            </p:spPr>
          </p:pic>
          <p:sp>
            <p:nvSpPr>
              <p:cNvPr id="122" name="TextBox 121"/>
              <p:cNvSpPr txBox="1"/>
              <p:nvPr/>
            </p:nvSpPr>
            <p:spPr>
              <a:xfrm>
                <a:off x="5670542" y="2673271"/>
                <a:ext cx="99061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MOCKUPS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Defining possible user paths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6697024" y="2030859"/>
              <a:ext cx="990617" cy="1504186"/>
              <a:chOff x="6697024" y="2030859"/>
              <a:chExt cx="990617" cy="1504186"/>
            </a:xfrm>
          </p:grpSpPr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8969" y="2030859"/>
                <a:ext cx="346727" cy="540000"/>
              </a:xfrm>
              <a:prstGeom prst="rect">
                <a:avLst/>
              </a:prstGeom>
            </p:spPr>
          </p:pic>
          <p:sp>
            <p:nvSpPr>
              <p:cNvPr id="123" name="TextBox 122"/>
              <p:cNvSpPr txBox="1"/>
              <p:nvPr/>
            </p:nvSpPr>
            <p:spPr>
              <a:xfrm>
                <a:off x="6697024" y="2673271"/>
                <a:ext cx="99061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PROTOTYPE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Visual presentation of elements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658276" y="2030859"/>
              <a:ext cx="1121078" cy="1504186"/>
              <a:chOff x="7658276" y="2030859"/>
              <a:chExt cx="1121078" cy="1504186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39479" y="2030859"/>
                <a:ext cx="358672" cy="540000"/>
              </a:xfrm>
              <a:prstGeom prst="rect">
                <a:avLst/>
              </a:prstGeom>
            </p:spPr>
          </p:pic>
          <p:sp>
            <p:nvSpPr>
              <p:cNvPr id="124" name="TextBox 123"/>
              <p:cNvSpPr txBox="1"/>
              <p:nvPr/>
            </p:nvSpPr>
            <p:spPr>
              <a:xfrm>
                <a:off x="7658276" y="2673271"/>
                <a:ext cx="1121078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DEVELOPMENT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Programming and creating the final look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8749991" y="2030859"/>
              <a:ext cx="990617" cy="1350298"/>
              <a:chOff x="8749991" y="2030859"/>
              <a:chExt cx="990617" cy="1350298"/>
            </a:xfrm>
          </p:grpSpPr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1923" y="2030859"/>
                <a:ext cx="366754" cy="540000"/>
              </a:xfrm>
              <a:prstGeom prst="rect">
                <a:avLst/>
              </a:prstGeom>
            </p:spPr>
          </p:pic>
          <p:sp>
            <p:nvSpPr>
              <p:cNvPr id="125" name="TextBox 124"/>
              <p:cNvSpPr txBox="1"/>
              <p:nvPr/>
            </p:nvSpPr>
            <p:spPr>
              <a:xfrm>
                <a:off x="8749991" y="2673271"/>
                <a:ext cx="9906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Latn-RS" sz="1000" smtClean="0">
                    <a:solidFill>
                      <a:srgbClr val="005884"/>
                    </a:solidFill>
                    <a:latin typeface="Century Gothic" panose="020B0502020202020204" pitchFamily="34" charset="0"/>
                  </a:rPr>
                  <a:t>LAUNCH</a:t>
                </a:r>
              </a:p>
              <a:p>
                <a:pPr algn="ctr"/>
                <a:endParaRPr lang="sr-Latn-R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/>
                <a:r>
                  <a:rPr lang="sr-Latn-RS" sz="10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Product is good to go</a:t>
                </a:r>
                <a:endPara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35" name="Rectangle 134"/>
          <p:cNvSpPr/>
          <p:nvPr/>
        </p:nvSpPr>
        <p:spPr>
          <a:xfrm>
            <a:off x="121920" y="129540"/>
            <a:ext cx="10454640" cy="73152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6" name="Rectangle 135"/>
          <p:cNvSpPr/>
          <p:nvPr/>
        </p:nvSpPr>
        <p:spPr>
          <a:xfrm>
            <a:off x="121920" y="129540"/>
            <a:ext cx="10454640" cy="1501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TextBox 136"/>
          <p:cNvSpPr txBox="1"/>
          <p:nvPr/>
        </p:nvSpPr>
        <p:spPr>
          <a:xfrm>
            <a:off x="1691901" y="5440625"/>
            <a:ext cx="855310" cy="1815882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Project requirements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Coherent vision of the product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Identification of factors relevant to the project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 dirty="0">
                <a:solidFill>
                  <a:srgbClr val="005884"/>
                </a:solidFill>
                <a:latin typeface="Century Gothic" panose="020B0502020202020204" pitchFamily="34" charset="0"/>
              </a:rPr>
              <a:t>Lorem ipsum dolor sit amet, </a:t>
            </a:r>
            <a:r>
              <a:rPr lang="en-GB" sz="800" dirty="0" err="1">
                <a:solidFill>
                  <a:srgbClr val="005884"/>
                </a:solidFill>
                <a:latin typeface="Century Gothic" panose="020B0502020202020204" pitchFamily="34" charset="0"/>
              </a:rPr>
              <a:t>consectetuer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adipiscing elit.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720693" y="5440625"/>
            <a:ext cx="855310" cy="1796252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Good and bad patterns – benchmarks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Action plan, strategy to compete on the market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  <a:p>
            <a:pPr algn="ctr"/>
            <a:endParaRPr lang="en-GB" sz="800">
              <a:solidFill>
                <a:srgbClr val="005884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749485" y="5440625"/>
            <a:ext cx="855310" cy="1796252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Target group presentation profiles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List of needs that product will satisfy and what problems will it solve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778277" y="5440625"/>
            <a:ext cx="855310" cy="142692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List of product features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Product scope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MVP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807069" y="5440625"/>
            <a:ext cx="855310" cy="155003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Product flow – presentations of users path while using the product</a:t>
            </a:r>
          </a:p>
          <a:p>
            <a:pPr algn="ctr"/>
            <a:endParaRPr lang="sr-Latn-RS" sz="800" smtClean="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Wireframes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835861" y="5440625"/>
            <a:ext cx="855310" cy="155003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Hi-fi mockups representing the structure, location of particular elements and copy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864653" y="5440625"/>
            <a:ext cx="855310" cy="155003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Product implementation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UX consultancies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Monitoring developers work</a:t>
            </a:r>
          </a:p>
          <a:p>
            <a:pPr algn="ctr"/>
            <a:endParaRPr lang="sr-Latn-RS" sz="800">
              <a:solidFill>
                <a:srgbClr val="00588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Lorem ipsum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dolor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 sit 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amet</a:t>
            </a:r>
            <a:r>
              <a:rPr lang="en-GB" sz="800">
                <a:solidFill>
                  <a:srgbClr val="005884"/>
                </a:solidFill>
                <a:latin typeface="Century Gothic" panose="020B0502020202020204" pitchFamily="34" charset="0"/>
              </a:rPr>
              <a:t>, consectetuer adipiscing elit.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893444" y="5440625"/>
            <a:ext cx="855310" cy="195814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800" smtClean="0">
                <a:solidFill>
                  <a:srgbClr val="005884"/>
                </a:solidFill>
                <a:latin typeface="Century Gothic" panose="020B0502020202020204" pitchFamily="34" charset="0"/>
              </a:rPr>
              <a:t>Product launch</a:t>
            </a:r>
            <a:endParaRPr lang="en-GB" sz="800">
              <a:solidFill>
                <a:srgbClr val="005884"/>
              </a:solidFill>
              <a:latin typeface="Century Gothic" panose="020B0502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72871" y="348739"/>
            <a:ext cx="40545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b="1" smtClean="0">
                <a:solidFill>
                  <a:srgbClr val="00B0F0"/>
                </a:solidFill>
                <a:latin typeface="Century Gothic" panose="020B0502020202020204" pitchFamily="34" charset="0"/>
              </a:rPr>
              <a:t>IT PROJECT PLAN</a:t>
            </a:r>
          </a:p>
          <a:p>
            <a:pPr algn="ctr"/>
            <a:endParaRPr lang="sr-Latn-RS" sz="100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72872" y="848000"/>
            <a:ext cx="45759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  <a:latin typeface="Century Gothic" panose="020B0502020202020204" pitchFamily="34" charset="0"/>
              </a:rPr>
              <a:t>Project descriptive name</a:t>
            </a:r>
          </a:p>
          <a:p>
            <a:endParaRPr lang="sr-Latn-RS" sz="100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8" name="Picture 1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21" y="272710"/>
            <a:ext cx="1299354" cy="1296000"/>
          </a:xfrm>
          <a:prstGeom prst="rect">
            <a:avLst/>
          </a:prstGeom>
        </p:spPr>
      </p:pic>
      <p:sp>
        <p:nvSpPr>
          <p:cNvPr id="149" name="TextBox 148"/>
          <p:cNvSpPr txBox="1"/>
          <p:nvPr/>
        </p:nvSpPr>
        <p:spPr>
          <a:xfrm>
            <a:off x="6430448" y="1095581"/>
            <a:ext cx="2211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" smtClean="0">
                <a:solidFill>
                  <a:srgbClr val="00B0F0"/>
                </a:solidFill>
                <a:latin typeface="Century Gothic" panose="020B0502020202020204" pitchFamily="34" charset="0"/>
              </a:rPr>
              <a:t>PREPARED BY: </a:t>
            </a:r>
            <a:r>
              <a:rPr lang="sr-Latn-RS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John Doe</a:t>
            </a:r>
            <a:endParaRPr lang="en-GB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33497" y="1303280"/>
            <a:ext cx="2204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" smtClean="0">
                <a:solidFill>
                  <a:srgbClr val="00B0F0"/>
                </a:solidFill>
                <a:latin typeface="Century Gothic" panose="020B0502020202020204" pitchFamily="34" charset="0"/>
              </a:rPr>
              <a:t>LAST UPDATED: </a:t>
            </a:r>
            <a:r>
              <a:rPr lang="sr-Latn-RS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20-06-2020</a:t>
            </a:r>
            <a:endParaRPr lang="en-GB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1" name="Picture 150">
            <a:hlinkClick r:id="rId11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65" y="1682796"/>
            <a:ext cx="1397984" cy="278557"/>
          </a:xfrm>
          <a:prstGeom prst="rect">
            <a:avLst/>
          </a:prstGeom>
        </p:spPr>
      </p:pic>
      <p:sp>
        <p:nvSpPr>
          <p:cNvPr id="152" name="TextBox 84"/>
          <p:cNvSpPr txBox="1"/>
          <p:nvPr/>
        </p:nvSpPr>
        <p:spPr>
          <a:xfrm>
            <a:off x="9014694" y="7155047"/>
            <a:ext cx="1526540" cy="244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© TemplateLab.com</a:t>
            </a:r>
            <a:endParaRPr lang="en-GB" sz="1100">
              <a:solidFill>
                <a:srgbClr val="00B0F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242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15</cp:revision>
  <dcterms:created xsi:type="dcterms:W3CDTF">2020-06-05T08:22:24Z</dcterms:created>
  <dcterms:modified xsi:type="dcterms:W3CDTF">2020-06-05T13:53:28Z</dcterms:modified>
</cp:coreProperties>
</file>