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4646"/>
    <a:srgbClr val="F5D571"/>
    <a:srgbClr val="5E9BDF"/>
    <a:srgbClr val="F83662"/>
    <a:srgbClr val="FF8906"/>
    <a:srgbClr val="59CE68"/>
    <a:srgbClr val="F4C0A9"/>
    <a:srgbClr val="F6C2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4" d="100"/>
          <a:sy n="54" d="100"/>
        </p:scale>
        <p:origin x="2510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73FC6-63A0-4210-B7B5-9695F64E892A}" type="datetimeFigureOut">
              <a:rPr lang="en-GB" smtClean="0"/>
              <a:t>10/10/2020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58CF1-1262-4C91-9EFB-5350FA3DB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4788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73FC6-63A0-4210-B7B5-9695F64E892A}" type="datetimeFigureOut">
              <a:rPr lang="en-GB" smtClean="0"/>
              <a:t>10/10/2020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58CF1-1262-4C91-9EFB-5350FA3DB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9351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73FC6-63A0-4210-B7B5-9695F64E892A}" type="datetimeFigureOut">
              <a:rPr lang="en-GB" smtClean="0"/>
              <a:t>10/10/2020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58CF1-1262-4C91-9EFB-5350FA3DB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32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73FC6-63A0-4210-B7B5-9695F64E892A}" type="datetimeFigureOut">
              <a:rPr lang="en-GB" smtClean="0"/>
              <a:t>10/10/2020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58CF1-1262-4C91-9EFB-5350FA3DB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8859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73FC6-63A0-4210-B7B5-9695F64E892A}" type="datetimeFigureOut">
              <a:rPr lang="en-GB" smtClean="0"/>
              <a:t>10/10/2020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58CF1-1262-4C91-9EFB-5350FA3DB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942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73FC6-63A0-4210-B7B5-9695F64E892A}" type="datetimeFigureOut">
              <a:rPr lang="en-GB" smtClean="0"/>
              <a:t>10/10/2020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58CF1-1262-4C91-9EFB-5350FA3DB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809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73FC6-63A0-4210-B7B5-9695F64E892A}" type="datetimeFigureOut">
              <a:rPr lang="en-GB" smtClean="0"/>
              <a:t>10/10/2020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58CF1-1262-4C91-9EFB-5350FA3DB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983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73FC6-63A0-4210-B7B5-9695F64E892A}" type="datetimeFigureOut">
              <a:rPr lang="en-GB" smtClean="0"/>
              <a:t>10/10/2020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58CF1-1262-4C91-9EFB-5350FA3DB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958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73FC6-63A0-4210-B7B5-9695F64E892A}" type="datetimeFigureOut">
              <a:rPr lang="en-GB" smtClean="0"/>
              <a:t>10/10/2020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58CF1-1262-4C91-9EFB-5350FA3DB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163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73FC6-63A0-4210-B7B5-9695F64E892A}" type="datetimeFigureOut">
              <a:rPr lang="en-GB" smtClean="0"/>
              <a:t>10/10/2020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58CF1-1262-4C91-9EFB-5350FA3DB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49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73FC6-63A0-4210-B7B5-9695F64E892A}" type="datetimeFigureOut">
              <a:rPr lang="en-GB" smtClean="0"/>
              <a:t>10/10/2020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58CF1-1262-4C91-9EFB-5350FA3DB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4164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73FC6-63A0-4210-B7B5-9695F64E892A}" type="datetimeFigureOut">
              <a:rPr lang="en-GB" smtClean="0"/>
              <a:t>10/10/2020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58CF1-1262-4C91-9EFB-5350FA3DB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10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jpeg"/><Relationship Id="rId18" Type="http://schemas.openxmlformats.org/officeDocument/2006/relationships/image" Target="../media/image17.emf"/><Relationship Id="rId3" Type="http://schemas.openxmlformats.org/officeDocument/2006/relationships/image" Target="../media/image2.jpeg"/><Relationship Id="rId7" Type="http://schemas.openxmlformats.org/officeDocument/2006/relationships/image" Target="../media/image6.emf"/><Relationship Id="rId12" Type="http://schemas.openxmlformats.org/officeDocument/2006/relationships/image" Target="../media/image11.jpeg"/><Relationship Id="rId17" Type="http://schemas.openxmlformats.org/officeDocument/2006/relationships/image" Target="../media/image16.jpeg"/><Relationship Id="rId2" Type="http://schemas.openxmlformats.org/officeDocument/2006/relationships/image" Target="../media/image1.emf"/><Relationship Id="rId16" Type="http://schemas.openxmlformats.org/officeDocument/2006/relationships/image" Target="../media/image15.jpe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openxmlformats.org/officeDocument/2006/relationships/image" Target="../media/image10.jpeg"/><Relationship Id="rId5" Type="http://schemas.openxmlformats.org/officeDocument/2006/relationships/image" Target="../media/image4.emf"/><Relationship Id="rId15" Type="http://schemas.openxmlformats.org/officeDocument/2006/relationships/image" Target="../media/image14.jpeg"/><Relationship Id="rId10" Type="http://schemas.openxmlformats.org/officeDocument/2006/relationships/image" Target="../media/image9.emf"/><Relationship Id="rId19" Type="http://schemas.openxmlformats.org/officeDocument/2006/relationships/hyperlink" Target="https://templatelab.com/" TargetMode="External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700851" y="5297036"/>
            <a:ext cx="2340000" cy="234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5327" y="4675786"/>
            <a:ext cx="794051" cy="791999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2986334" y="3297287"/>
            <a:ext cx="1792036" cy="1296628"/>
            <a:chOff x="3067812" y="2751963"/>
            <a:chExt cx="1792036" cy="1296628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40885" y="2751963"/>
              <a:ext cx="645889" cy="648000"/>
            </a:xfrm>
            <a:prstGeom prst="rect">
              <a:avLst/>
            </a:prstGeom>
            <a:ln w="28575">
              <a:solidFill>
                <a:srgbClr val="F5D571"/>
              </a:solidFill>
            </a:ln>
          </p:spPr>
        </p:pic>
        <p:sp>
          <p:nvSpPr>
            <p:cNvPr id="11" name="TextBox 10"/>
            <p:cNvSpPr txBox="1"/>
            <p:nvPr/>
          </p:nvSpPr>
          <p:spPr>
            <a:xfrm>
              <a:off x="3067812" y="3405710"/>
              <a:ext cx="179203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Latn-RS" sz="1200" b="1" smtClean="0">
                  <a:latin typeface="Bahnschrift" panose="020B0502040204020203" pitchFamily="34" charset="0"/>
                </a:rPr>
                <a:t>Felix Armstrong</a:t>
              </a:r>
              <a:endParaRPr lang="en-GB" sz="1200" b="1">
                <a:latin typeface="Bahnschrift" panose="020B0502040204020203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110992" y="3617704"/>
              <a:ext cx="170567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Latn-RS" sz="110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Bahnschrift" panose="020B0502040204020203" pitchFamily="34" charset="0"/>
                </a:rPr>
                <a:t>CEO</a:t>
              </a:r>
            </a:p>
            <a:p>
              <a:pPr algn="ctr"/>
              <a:r>
                <a:rPr lang="sr-Latn-RS" sz="110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Bahnschrift" panose="020B0502040204020203" pitchFamily="34" charset="0"/>
                </a:rPr>
                <a:t>GTX Construction</a:t>
              </a:r>
              <a:endPara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Bahnschrift" panose="020B0502040204020203" pitchFamily="34" charset="0"/>
              </a:endParaRPr>
            </a:p>
          </p:txBody>
        </p:sp>
      </p:grpSp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704880">
            <a:off x="3371344" y="7492286"/>
            <a:ext cx="902330" cy="89999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071039">
            <a:off x="4907163" y="6078379"/>
            <a:ext cx="830144" cy="8280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018359" y="6071036"/>
            <a:ext cx="794050" cy="79199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540219">
            <a:off x="2390481" y="5162825"/>
            <a:ext cx="830144" cy="828000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716831">
            <a:off x="4508894" y="5188584"/>
            <a:ext cx="902330" cy="9000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165207">
            <a:off x="2444636" y="6951144"/>
            <a:ext cx="902330" cy="9000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839608">
            <a:off x="4428011" y="6959328"/>
            <a:ext cx="902330" cy="900000"/>
          </a:xfrm>
          <a:prstGeom prst="rect">
            <a:avLst/>
          </a:prstGeom>
        </p:spPr>
      </p:pic>
      <p:grpSp>
        <p:nvGrpSpPr>
          <p:cNvPr id="50" name="Group 49"/>
          <p:cNvGrpSpPr/>
          <p:nvPr/>
        </p:nvGrpSpPr>
        <p:grpSpPr>
          <a:xfrm>
            <a:off x="303489" y="5941427"/>
            <a:ext cx="1792036" cy="1296628"/>
            <a:chOff x="3067812" y="2751963"/>
            <a:chExt cx="1792036" cy="1296628"/>
          </a:xfrm>
        </p:grpSpPr>
        <p:pic>
          <p:nvPicPr>
            <p:cNvPr id="51" name="Picture 50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40777" y="2751963"/>
              <a:ext cx="646105" cy="648000"/>
            </a:xfrm>
            <a:prstGeom prst="rect">
              <a:avLst/>
            </a:prstGeom>
            <a:ln w="28575">
              <a:solidFill>
                <a:srgbClr val="59CE68"/>
              </a:solidFill>
            </a:ln>
          </p:spPr>
        </p:pic>
        <p:sp>
          <p:nvSpPr>
            <p:cNvPr id="52" name="TextBox 51"/>
            <p:cNvSpPr txBox="1"/>
            <p:nvPr/>
          </p:nvSpPr>
          <p:spPr>
            <a:xfrm>
              <a:off x="3067812" y="3405710"/>
              <a:ext cx="179203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Latn-RS" sz="1200" b="1" smtClean="0">
                  <a:latin typeface="Bahnschrift" panose="020B0502040204020203" pitchFamily="34" charset="0"/>
                </a:rPr>
                <a:t>Brandon Lee</a:t>
              </a:r>
              <a:endParaRPr lang="en-GB" sz="1200" b="1">
                <a:latin typeface="Bahnschrift" panose="020B0502040204020203" pitchFamily="34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110992" y="3617704"/>
              <a:ext cx="170567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Latn-RS" sz="110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Bahnschrift" panose="020B0502040204020203" pitchFamily="34" charset="0"/>
                </a:rPr>
                <a:t>CFO</a:t>
              </a:r>
            </a:p>
            <a:p>
              <a:pPr algn="ctr"/>
              <a:r>
                <a:rPr lang="sr-Latn-RS" sz="110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Bahnschrift" panose="020B0502040204020203" pitchFamily="34" charset="0"/>
                </a:rPr>
                <a:t>GTX Construction</a:t>
              </a:r>
              <a:endPara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Bahnschrift" panose="020B0502040204020203" pitchFamily="34" charset="0"/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2925867" y="8565411"/>
            <a:ext cx="1792036" cy="1296628"/>
            <a:chOff x="3067812" y="2751963"/>
            <a:chExt cx="1792036" cy="1296628"/>
          </a:xfrm>
        </p:grpSpPr>
        <p:pic>
          <p:nvPicPr>
            <p:cNvPr id="55" name="Picture 54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42401" y="2751963"/>
              <a:ext cx="642857" cy="648000"/>
            </a:xfrm>
            <a:prstGeom prst="rect">
              <a:avLst/>
            </a:prstGeom>
            <a:ln w="28575">
              <a:solidFill>
                <a:srgbClr val="F83662"/>
              </a:solidFill>
            </a:ln>
          </p:spPr>
        </p:pic>
        <p:sp>
          <p:nvSpPr>
            <p:cNvPr id="56" name="TextBox 55"/>
            <p:cNvSpPr txBox="1"/>
            <p:nvPr/>
          </p:nvSpPr>
          <p:spPr>
            <a:xfrm>
              <a:off x="3067812" y="3405710"/>
              <a:ext cx="179203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Latn-RS" sz="1200" b="1" smtClean="0">
                  <a:latin typeface="Bahnschrift" panose="020B0502040204020203" pitchFamily="34" charset="0"/>
                </a:rPr>
                <a:t>Gina Dumars</a:t>
              </a:r>
              <a:endParaRPr lang="en-GB" sz="1200" b="1">
                <a:latin typeface="Bahnschrift" panose="020B0502040204020203" pitchFamily="34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110992" y="3617704"/>
              <a:ext cx="170567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Latn-RS" sz="110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Bahnschrift" panose="020B0502040204020203" pitchFamily="34" charset="0"/>
                </a:rPr>
                <a:t>IT Specialist</a:t>
              </a:r>
            </a:p>
            <a:p>
              <a:pPr algn="ctr"/>
              <a:r>
                <a:rPr lang="sr-Latn-RS" sz="110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Bahnschrift" panose="020B0502040204020203" pitchFamily="34" charset="0"/>
                </a:rPr>
                <a:t>Pearson Ltd</a:t>
              </a:r>
              <a:endPara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Bahnschrift" panose="020B0502040204020203" pitchFamily="34" charset="0"/>
              </a:endParaRPr>
            </a:p>
          </p:txBody>
        </p:sp>
      </p:grpSp>
      <p:sp>
        <p:nvSpPr>
          <p:cNvPr id="82" name="Rectangle 81"/>
          <p:cNvSpPr/>
          <p:nvPr/>
        </p:nvSpPr>
        <p:spPr>
          <a:xfrm>
            <a:off x="0" y="0"/>
            <a:ext cx="7559675" cy="2616835"/>
          </a:xfrm>
          <a:prstGeom prst="rect">
            <a:avLst/>
          </a:prstGeom>
          <a:solidFill>
            <a:srgbClr val="F5D5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58" name="Group 57"/>
          <p:cNvGrpSpPr/>
          <p:nvPr/>
        </p:nvGrpSpPr>
        <p:grpSpPr>
          <a:xfrm>
            <a:off x="5474313" y="5941427"/>
            <a:ext cx="1792036" cy="1296628"/>
            <a:chOff x="3067812" y="2751963"/>
            <a:chExt cx="1792036" cy="1296628"/>
          </a:xfrm>
        </p:grpSpPr>
        <p:pic>
          <p:nvPicPr>
            <p:cNvPr id="59" name="Picture 58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40936" y="2751963"/>
              <a:ext cx="645788" cy="648000"/>
            </a:xfrm>
            <a:prstGeom prst="rect">
              <a:avLst/>
            </a:prstGeom>
            <a:ln w="28575">
              <a:solidFill>
                <a:srgbClr val="F4C0A9"/>
              </a:solidFill>
            </a:ln>
          </p:spPr>
        </p:pic>
        <p:sp>
          <p:nvSpPr>
            <p:cNvPr id="60" name="TextBox 59"/>
            <p:cNvSpPr txBox="1"/>
            <p:nvPr/>
          </p:nvSpPr>
          <p:spPr>
            <a:xfrm>
              <a:off x="3067812" y="3405710"/>
              <a:ext cx="179203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Latn-RS" sz="1200" b="1" smtClean="0">
                  <a:latin typeface="Bahnschrift" panose="020B0502040204020203" pitchFamily="34" charset="0"/>
                </a:rPr>
                <a:t>Elie Redbrick</a:t>
              </a:r>
              <a:endParaRPr lang="en-GB" sz="1200" b="1">
                <a:latin typeface="Bahnschrift" panose="020B0502040204020203" pitchFamily="34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3110992" y="3617704"/>
              <a:ext cx="170567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Bahnschrift" panose="020B0502040204020203" pitchFamily="34" charset="0"/>
                </a:rPr>
                <a:t>Lawyer</a:t>
              </a:r>
            </a:p>
            <a:p>
              <a:pPr algn="ctr"/>
              <a:r>
                <a:rPr lang="sr-Latn-RS" sz="110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Bahnschrift" panose="020B0502040204020203" pitchFamily="34" charset="0"/>
                </a:rPr>
                <a:t>Green &amp; Sons</a:t>
              </a:r>
              <a:endPara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Bahnschrift" panose="020B0502040204020203" pitchFamily="34" charset="0"/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775443" y="3993612"/>
            <a:ext cx="1792036" cy="1296628"/>
            <a:chOff x="3067812" y="2751963"/>
            <a:chExt cx="1792036" cy="1296628"/>
          </a:xfrm>
        </p:grpSpPr>
        <p:pic>
          <p:nvPicPr>
            <p:cNvPr id="63" name="Picture 62"/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39830" y="2751963"/>
              <a:ext cx="648000" cy="648000"/>
            </a:xfrm>
            <a:prstGeom prst="rect">
              <a:avLst/>
            </a:prstGeom>
            <a:ln w="28575">
              <a:solidFill>
                <a:srgbClr val="F6C2D9"/>
              </a:solidFill>
            </a:ln>
          </p:spPr>
        </p:pic>
        <p:sp>
          <p:nvSpPr>
            <p:cNvPr id="64" name="TextBox 63"/>
            <p:cNvSpPr txBox="1"/>
            <p:nvPr/>
          </p:nvSpPr>
          <p:spPr>
            <a:xfrm>
              <a:off x="3067812" y="3405710"/>
              <a:ext cx="179203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Latn-RS" sz="1200" b="1" smtClean="0">
                  <a:latin typeface="Bahnschrift" panose="020B0502040204020203" pitchFamily="34" charset="0"/>
                </a:rPr>
                <a:t>Tanya Flowers</a:t>
              </a:r>
              <a:endParaRPr lang="en-GB" sz="1200" b="1">
                <a:latin typeface="Bahnschrift" panose="020B0502040204020203" pitchFamily="34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110992" y="3617704"/>
              <a:ext cx="170567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Latn-RS" sz="110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Bahnschrift" panose="020B0502040204020203" pitchFamily="34" charset="0"/>
                </a:rPr>
                <a:t>Marketing Manager</a:t>
              </a:r>
            </a:p>
            <a:p>
              <a:pPr algn="ctr"/>
              <a:r>
                <a:rPr lang="sr-Latn-RS" sz="110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Bahnschrift" panose="020B0502040204020203" pitchFamily="34" charset="0"/>
                </a:rPr>
                <a:t>Ello High</a:t>
              </a:r>
              <a:endPara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Bahnschrift" panose="020B0502040204020203" pitchFamily="34" charset="0"/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5162321" y="3974953"/>
            <a:ext cx="1792036" cy="1296628"/>
            <a:chOff x="3067812" y="2751963"/>
            <a:chExt cx="1792036" cy="1296628"/>
          </a:xfrm>
        </p:grpSpPr>
        <p:pic>
          <p:nvPicPr>
            <p:cNvPr id="67" name="Picture 66"/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39830" y="2751963"/>
              <a:ext cx="648000" cy="648000"/>
            </a:xfrm>
            <a:prstGeom prst="rect">
              <a:avLst/>
            </a:prstGeom>
            <a:ln w="28575">
              <a:solidFill>
                <a:srgbClr val="5E9BDF"/>
              </a:solidFill>
            </a:ln>
          </p:spPr>
        </p:pic>
        <p:sp>
          <p:nvSpPr>
            <p:cNvPr id="68" name="TextBox 67"/>
            <p:cNvSpPr txBox="1"/>
            <p:nvPr/>
          </p:nvSpPr>
          <p:spPr>
            <a:xfrm>
              <a:off x="3067812" y="3405710"/>
              <a:ext cx="179203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Latn-RS" sz="1200" b="1" smtClean="0">
                  <a:latin typeface="Bahnschrift" panose="020B0502040204020203" pitchFamily="34" charset="0"/>
                </a:rPr>
                <a:t>Joe Darkwood</a:t>
              </a:r>
              <a:endParaRPr lang="en-GB" sz="1200" b="1">
                <a:latin typeface="Bahnschrift" panose="020B0502040204020203" pitchFamily="34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110992" y="3617704"/>
              <a:ext cx="170567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Latn-RS" sz="110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Bahnschrift" panose="020B0502040204020203" pitchFamily="34" charset="0"/>
                </a:rPr>
                <a:t>Graphic Designer</a:t>
              </a:r>
            </a:p>
            <a:p>
              <a:pPr algn="ctr"/>
              <a:r>
                <a:rPr lang="sr-Latn-RS" sz="110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Bahnschrift" panose="020B0502040204020203" pitchFamily="34" charset="0"/>
                </a:rPr>
                <a:t>LPG Monument</a:t>
              </a:r>
              <a:endPara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Bahnschrift" panose="020B0502040204020203" pitchFamily="34" charset="0"/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775443" y="7635927"/>
            <a:ext cx="1792036" cy="1294766"/>
            <a:chOff x="3067812" y="2753825"/>
            <a:chExt cx="1792036" cy="1294766"/>
          </a:xfrm>
        </p:grpSpPr>
        <p:pic>
          <p:nvPicPr>
            <p:cNvPr id="71" name="Picture 70"/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39830" y="2753825"/>
              <a:ext cx="648000" cy="644275"/>
            </a:xfrm>
            <a:prstGeom prst="rect">
              <a:avLst/>
            </a:prstGeom>
            <a:ln w="28575">
              <a:solidFill>
                <a:srgbClr val="FF8906"/>
              </a:solidFill>
            </a:ln>
          </p:spPr>
        </p:pic>
        <p:sp>
          <p:nvSpPr>
            <p:cNvPr id="72" name="TextBox 71"/>
            <p:cNvSpPr txBox="1"/>
            <p:nvPr/>
          </p:nvSpPr>
          <p:spPr>
            <a:xfrm>
              <a:off x="3067812" y="3405710"/>
              <a:ext cx="179203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Latn-RS" sz="1200" b="1" smtClean="0">
                  <a:latin typeface="Bahnschrift" panose="020B0502040204020203" pitchFamily="34" charset="0"/>
                </a:rPr>
                <a:t>Zoe Dixon</a:t>
              </a:r>
              <a:endParaRPr lang="en-GB" sz="1200" b="1">
                <a:latin typeface="Bahnschrift" panose="020B0502040204020203" pitchFamily="34" charset="0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110992" y="3617704"/>
              <a:ext cx="170567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Latn-RS" sz="110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Bahnschrift" panose="020B0502040204020203" pitchFamily="34" charset="0"/>
                </a:rPr>
                <a:t>Personal Assistant</a:t>
              </a:r>
            </a:p>
            <a:p>
              <a:pPr algn="ctr"/>
              <a:r>
                <a:rPr lang="sr-Latn-RS" sz="110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Bahnschrift" panose="020B0502040204020203" pitchFamily="34" charset="0"/>
                </a:rPr>
                <a:t>GTX Construction</a:t>
              </a:r>
              <a:endPara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Bahnschrift" panose="020B0502040204020203" pitchFamily="34" charset="0"/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5081550" y="7634065"/>
            <a:ext cx="1792036" cy="1296628"/>
            <a:chOff x="3067812" y="2751963"/>
            <a:chExt cx="1792036" cy="1296628"/>
          </a:xfrm>
        </p:grpSpPr>
        <p:pic>
          <p:nvPicPr>
            <p:cNvPr id="75" name="Picture 74"/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40728" y="2751963"/>
              <a:ext cx="646204" cy="648000"/>
            </a:xfrm>
            <a:prstGeom prst="rect">
              <a:avLst/>
            </a:prstGeom>
            <a:ln w="28575">
              <a:solidFill>
                <a:srgbClr val="464646"/>
              </a:solidFill>
            </a:ln>
          </p:spPr>
        </p:pic>
        <p:sp>
          <p:nvSpPr>
            <p:cNvPr id="76" name="TextBox 75"/>
            <p:cNvSpPr txBox="1"/>
            <p:nvPr/>
          </p:nvSpPr>
          <p:spPr>
            <a:xfrm>
              <a:off x="3067812" y="3405710"/>
              <a:ext cx="179203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Latn-RS" sz="1200" b="1" smtClean="0">
                  <a:latin typeface="Bahnschrift" panose="020B0502040204020203" pitchFamily="34" charset="0"/>
                </a:rPr>
                <a:t>Hercul Collins</a:t>
              </a:r>
              <a:endParaRPr lang="en-GB" sz="1200" b="1">
                <a:latin typeface="Bahnschrift" panose="020B0502040204020203" pitchFamily="34" charset="0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3110992" y="3617704"/>
              <a:ext cx="170567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Latn-RS" sz="110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Bahnschrift" panose="020B0502040204020203" pitchFamily="34" charset="0"/>
                </a:rPr>
                <a:t>Maintenance Engineer</a:t>
              </a:r>
            </a:p>
            <a:p>
              <a:pPr algn="ctr"/>
              <a:r>
                <a:rPr lang="sr-Latn-RS" sz="110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Bahnschrift" panose="020B0502040204020203" pitchFamily="34" charset="0"/>
                </a:rPr>
                <a:t>GTX Construction</a:t>
              </a:r>
              <a:endParaRPr lang="en-GB" sz="1100">
                <a:solidFill>
                  <a:schemeClr val="tx1">
                    <a:lumMod val="50000"/>
                    <a:lumOff val="50000"/>
                  </a:schemeClr>
                </a:solidFill>
                <a:latin typeface="Bahnschrift" panose="020B0502040204020203" pitchFamily="34" charset="0"/>
              </a:endParaRPr>
            </a:p>
          </p:txBody>
        </p:sp>
      </p:grpSp>
      <p:pic>
        <p:nvPicPr>
          <p:cNvPr id="78" name="Picture 77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075" y="373165"/>
            <a:ext cx="1912943" cy="1908000"/>
          </a:xfrm>
          <a:prstGeom prst="rect">
            <a:avLst/>
          </a:prstGeom>
        </p:spPr>
      </p:pic>
      <p:grpSp>
        <p:nvGrpSpPr>
          <p:cNvPr id="81" name="Group 80"/>
          <p:cNvGrpSpPr/>
          <p:nvPr/>
        </p:nvGrpSpPr>
        <p:grpSpPr>
          <a:xfrm>
            <a:off x="2813599" y="588673"/>
            <a:ext cx="4108154" cy="1224985"/>
            <a:chOff x="2385399" y="474195"/>
            <a:chExt cx="4108154" cy="1224985"/>
          </a:xfrm>
        </p:grpSpPr>
        <p:sp>
          <p:nvSpPr>
            <p:cNvPr id="79" name="TextBox 78"/>
            <p:cNvSpPr txBox="1"/>
            <p:nvPr/>
          </p:nvSpPr>
          <p:spPr>
            <a:xfrm>
              <a:off x="2385399" y="474195"/>
              <a:ext cx="410815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sr-Latn-RS" sz="4400" smtClean="0">
                  <a:solidFill>
                    <a:srgbClr val="464646"/>
                  </a:solidFill>
                  <a:latin typeface="Bahnschrift" panose="020B0502040204020203" pitchFamily="34" charset="0"/>
                </a:rPr>
                <a:t>ROUND TABLE</a:t>
              </a:r>
              <a:endParaRPr lang="en-GB" sz="4400">
                <a:solidFill>
                  <a:srgbClr val="464646"/>
                </a:solidFill>
                <a:latin typeface="Bahnschrift" panose="020B0502040204020203" pitchFamily="34" charset="0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2385399" y="1114405"/>
              <a:ext cx="410815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sr-Latn-RS" sz="3200" smtClean="0">
                  <a:solidFill>
                    <a:schemeClr val="bg1"/>
                  </a:solidFill>
                  <a:latin typeface="Bahnschrift" panose="020B0502040204020203" pitchFamily="34" charset="0"/>
                </a:rPr>
                <a:t>Seating Chart</a:t>
              </a:r>
              <a:endParaRPr lang="en-GB" sz="3200">
                <a:solidFill>
                  <a:schemeClr val="bg1"/>
                </a:solidFill>
                <a:latin typeface="Bahnschrift" panose="020B0502040204020203" pitchFamily="34" charset="0"/>
              </a:endParaRPr>
            </a:p>
          </p:txBody>
        </p:sp>
      </p:grpSp>
      <p:pic>
        <p:nvPicPr>
          <p:cNvPr id="83" name="Picture 82">
            <a:hlinkClick r:id="rId19"/>
            <a:extLst>
              <a:ext uri="{FF2B5EF4-FFF2-40B4-BE49-F238E27FC236}">
                <a16:creationId xmlns:a16="http://schemas.microsoft.com/office/drawing/2014/main" id="{875B4D1B-1ECF-488F-9573-9C2497DFAE05}"/>
              </a:ext>
            </a:extLst>
          </p:cNvPr>
          <p:cNvPicPr/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5406" y="157177"/>
            <a:ext cx="1323340" cy="274320"/>
          </a:xfrm>
          <a:prstGeom prst="rect">
            <a:avLst/>
          </a:prstGeom>
        </p:spPr>
      </p:pic>
      <p:sp>
        <p:nvSpPr>
          <p:cNvPr id="84" name="TextBox 84"/>
          <p:cNvSpPr txBox="1"/>
          <p:nvPr/>
        </p:nvSpPr>
        <p:spPr>
          <a:xfrm>
            <a:off x="5977568" y="10297292"/>
            <a:ext cx="1526540" cy="256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000">
                <a:solidFill>
                  <a:srgbClr val="464646"/>
                </a:solidFill>
                <a:effectLst/>
                <a:latin typeface="Lucida Sans Unicode" panose="020B0602030504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9"/>
              </a:rPr>
              <a:t>© TemplateLab.com</a:t>
            </a:r>
            <a:endParaRPr lang="en-GB" sz="1100">
              <a:solidFill>
                <a:srgbClr val="46464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46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442</TotalTime>
  <Words>52</Words>
  <Application>Microsoft Office PowerPoint</Application>
  <PresentationFormat>Custom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Bahnschrift</vt:lpstr>
      <vt:lpstr>Calibri</vt:lpstr>
      <vt:lpstr>Calibri Light</vt:lpstr>
      <vt:lpstr>Lucida Sans Unicode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Bratislav Milojevic</dc:creator>
  <cp:lastModifiedBy>Bratislav Milojevic</cp:lastModifiedBy>
  <cp:revision>23</cp:revision>
  <dcterms:created xsi:type="dcterms:W3CDTF">2020-10-08T09:32:07Z</dcterms:created>
  <dcterms:modified xsi:type="dcterms:W3CDTF">2020-10-10T09:20:18Z</dcterms:modified>
</cp:coreProperties>
</file>