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0825-0057-4B6F-AEA3-C42535E42DF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DAC-FFEC-4F97-8C6C-41C24BD2B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4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0825-0057-4B6F-AEA3-C42535E42DF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DAC-FFEC-4F97-8C6C-41C24BD2B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84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0825-0057-4B6F-AEA3-C42535E42DF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DAC-FFEC-4F97-8C6C-41C24BD2B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54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0825-0057-4B6F-AEA3-C42535E42DF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DAC-FFEC-4F97-8C6C-41C24BD2B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68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0825-0057-4B6F-AEA3-C42535E42DF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DAC-FFEC-4F97-8C6C-41C24BD2B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84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0825-0057-4B6F-AEA3-C42535E42DF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DAC-FFEC-4F97-8C6C-41C24BD2B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91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0825-0057-4B6F-AEA3-C42535E42DF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DAC-FFEC-4F97-8C6C-41C24BD2B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32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0825-0057-4B6F-AEA3-C42535E42DF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DAC-FFEC-4F97-8C6C-41C24BD2B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94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0825-0057-4B6F-AEA3-C42535E42DF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DAC-FFEC-4F97-8C6C-41C24BD2B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37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0825-0057-4B6F-AEA3-C42535E42DF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DAC-FFEC-4F97-8C6C-41C24BD2B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37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0825-0057-4B6F-AEA3-C42535E42DF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DAC-FFEC-4F97-8C6C-41C24BD2B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57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80825-0057-4B6F-AEA3-C42535E42DF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6DAC-FFEC-4F97-8C6C-41C24BD2B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49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hyperlink" Target="https://templatelab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29027"/>
              </p:ext>
            </p:extLst>
          </p:nvPr>
        </p:nvGraphicFramePr>
        <p:xfrm>
          <a:off x="284231" y="76200"/>
          <a:ext cx="10202863" cy="740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10203003" imgH="7406640" progId="Excel.Sheet.12">
                  <p:embed/>
                </p:oleObj>
              </mc:Choice>
              <mc:Fallback>
                <p:oleObj name="Worksheet" r:id="rId3" imgW="10203003" imgH="74066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231" y="76200"/>
                        <a:ext cx="10202863" cy="740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015408" y="322232"/>
            <a:ext cx="6891832" cy="5424340"/>
            <a:chOff x="0" y="0"/>
            <a:chExt cx="6891832" cy="5424340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6891832" cy="4655731"/>
              <a:chOff x="0" y="0"/>
              <a:chExt cx="6911710" cy="4599493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6911710" cy="4599493"/>
              </a:xfrm>
              <a:prstGeom prst="rect">
                <a:avLst/>
              </a:prstGeom>
            </p:spPr>
          </p:pic>
          <p:grpSp>
            <p:nvGrpSpPr>
              <p:cNvPr id="13" name="Group 12"/>
              <p:cNvGrpSpPr/>
              <p:nvPr/>
            </p:nvGrpSpPr>
            <p:grpSpPr>
              <a:xfrm>
                <a:off x="2996690" y="471532"/>
                <a:ext cx="3369388" cy="2681767"/>
                <a:chOff x="2996690" y="471532"/>
                <a:chExt cx="3369388" cy="2681767"/>
              </a:xfrm>
            </p:grpSpPr>
            <p:sp>
              <p:nvSpPr>
                <p:cNvPr id="14" name="TextBox 4"/>
                <p:cNvSpPr txBox="1"/>
                <p:nvPr/>
              </p:nvSpPr>
              <p:spPr>
                <a:xfrm>
                  <a:off x="2996690" y="473039"/>
                  <a:ext cx="204803" cy="208638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1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5" name="TextBox 5"/>
                <p:cNvSpPr txBox="1"/>
                <p:nvPr/>
              </p:nvSpPr>
              <p:spPr>
                <a:xfrm>
                  <a:off x="2996690" y="1091571"/>
                  <a:ext cx="204803" cy="208638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3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6" name="TextBox 6"/>
                <p:cNvSpPr txBox="1"/>
                <p:nvPr/>
              </p:nvSpPr>
              <p:spPr>
                <a:xfrm>
                  <a:off x="2996690" y="2325068"/>
                  <a:ext cx="204803" cy="208638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7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7" name="TextBox 7"/>
                <p:cNvSpPr txBox="1"/>
                <p:nvPr/>
              </p:nvSpPr>
              <p:spPr>
                <a:xfrm>
                  <a:off x="2996690" y="1706536"/>
                  <a:ext cx="204803" cy="208638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5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8" name="TextBox 8"/>
                <p:cNvSpPr txBox="1"/>
                <p:nvPr/>
              </p:nvSpPr>
              <p:spPr>
                <a:xfrm>
                  <a:off x="2996690" y="2940034"/>
                  <a:ext cx="204803" cy="208638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9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9" name="TextBox 9"/>
                <p:cNvSpPr txBox="1"/>
                <p:nvPr/>
              </p:nvSpPr>
              <p:spPr>
                <a:xfrm>
                  <a:off x="3700625" y="477667"/>
                  <a:ext cx="204803" cy="208638"/>
                </a:xfrm>
                <a:prstGeom prst="roundRect">
                  <a:avLst/>
                </a:prstGeom>
                <a:solidFill>
                  <a:srgbClr val="E6533A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2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20" name="TextBox 10"/>
                <p:cNvSpPr txBox="1"/>
                <p:nvPr/>
              </p:nvSpPr>
              <p:spPr>
                <a:xfrm>
                  <a:off x="3700625" y="1096199"/>
                  <a:ext cx="204803" cy="208638"/>
                </a:xfrm>
                <a:prstGeom prst="roundRect">
                  <a:avLst/>
                </a:prstGeom>
                <a:solidFill>
                  <a:srgbClr val="E6533A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4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21" name="TextBox 11"/>
                <p:cNvSpPr txBox="1"/>
                <p:nvPr/>
              </p:nvSpPr>
              <p:spPr>
                <a:xfrm>
                  <a:off x="3700625" y="2329696"/>
                  <a:ext cx="204803" cy="208638"/>
                </a:xfrm>
                <a:prstGeom prst="roundRect">
                  <a:avLst/>
                </a:prstGeom>
                <a:solidFill>
                  <a:srgbClr val="E6533A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8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22" name="TextBox 12"/>
                <p:cNvSpPr txBox="1"/>
                <p:nvPr/>
              </p:nvSpPr>
              <p:spPr>
                <a:xfrm>
                  <a:off x="3700625" y="1711164"/>
                  <a:ext cx="204803" cy="208638"/>
                </a:xfrm>
                <a:prstGeom prst="roundRect">
                  <a:avLst/>
                </a:prstGeom>
                <a:solidFill>
                  <a:srgbClr val="E6533A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6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23" name="TextBox 13"/>
                <p:cNvSpPr txBox="1"/>
                <p:nvPr/>
              </p:nvSpPr>
              <p:spPr>
                <a:xfrm>
                  <a:off x="3700625" y="2944661"/>
                  <a:ext cx="204803" cy="208638"/>
                </a:xfrm>
                <a:prstGeom prst="roundRect">
                  <a:avLst/>
                </a:prstGeom>
                <a:solidFill>
                  <a:srgbClr val="E6533A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10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24" name="TextBox 14"/>
                <p:cNvSpPr txBox="1"/>
                <p:nvPr/>
              </p:nvSpPr>
              <p:spPr>
                <a:xfrm>
                  <a:off x="4408578" y="475886"/>
                  <a:ext cx="204803" cy="208638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11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25" name="TextBox 15"/>
                <p:cNvSpPr txBox="1"/>
                <p:nvPr/>
              </p:nvSpPr>
              <p:spPr>
                <a:xfrm>
                  <a:off x="4408578" y="1094418"/>
                  <a:ext cx="204803" cy="208638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13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26" name="TextBox 16"/>
                <p:cNvSpPr txBox="1"/>
                <p:nvPr/>
              </p:nvSpPr>
              <p:spPr>
                <a:xfrm>
                  <a:off x="4439058" y="2327915"/>
                  <a:ext cx="204803" cy="208638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17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27" name="TextBox 17"/>
                <p:cNvSpPr txBox="1"/>
                <p:nvPr/>
              </p:nvSpPr>
              <p:spPr>
                <a:xfrm>
                  <a:off x="4408578" y="1709383"/>
                  <a:ext cx="204803" cy="208638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15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28" name="TextBox 18"/>
                <p:cNvSpPr txBox="1"/>
                <p:nvPr/>
              </p:nvSpPr>
              <p:spPr>
                <a:xfrm>
                  <a:off x="4439058" y="2942881"/>
                  <a:ext cx="204803" cy="208638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19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29" name="TextBox 19"/>
                <p:cNvSpPr txBox="1"/>
                <p:nvPr/>
              </p:nvSpPr>
              <p:spPr>
                <a:xfrm>
                  <a:off x="5244010" y="476160"/>
                  <a:ext cx="204803" cy="208638"/>
                </a:xfrm>
                <a:prstGeom prst="roundRect">
                  <a:avLst/>
                </a:prstGeom>
                <a:solidFill>
                  <a:srgbClr val="E6533A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12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30" name="TextBox 20"/>
                <p:cNvSpPr txBox="1"/>
                <p:nvPr/>
              </p:nvSpPr>
              <p:spPr>
                <a:xfrm>
                  <a:off x="5244010" y="1094692"/>
                  <a:ext cx="204803" cy="208638"/>
                </a:xfrm>
                <a:prstGeom prst="roundRect">
                  <a:avLst/>
                </a:prstGeom>
                <a:solidFill>
                  <a:srgbClr val="E6533A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14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31" name="TextBox 21"/>
                <p:cNvSpPr txBox="1"/>
                <p:nvPr/>
              </p:nvSpPr>
              <p:spPr>
                <a:xfrm>
                  <a:off x="5274488" y="2328189"/>
                  <a:ext cx="204803" cy="208638"/>
                </a:xfrm>
                <a:prstGeom prst="roundRect">
                  <a:avLst/>
                </a:prstGeom>
                <a:solidFill>
                  <a:srgbClr val="E6533A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18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32" name="TextBox 22"/>
                <p:cNvSpPr txBox="1"/>
                <p:nvPr/>
              </p:nvSpPr>
              <p:spPr>
                <a:xfrm>
                  <a:off x="5244010" y="1709657"/>
                  <a:ext cx="204803" cy="208638"/>
                </a:xfrm>
                <a:prstGeom prst="roundRect">
                  <a:avLst/>
                </a:prstGeom>
                <a:solidFill>
                  <a:srgbClr val="E6533A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16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33" name="TextBox 23"/>
                <p:cNvSpPr txBox="1"/>
                <p:nvPr/>
              </p:nvSpPr>
              <p:spPr>
                <a:xfrm>
                  <a:off x="5274488" y="2943154"/>
                  <a:ext cx="204803" cy="208638"/>
                </a:xfrm>
                <a:prstGeom prst="roundRect">
                  <a:avLst/>
                </a:prstGeom>
                <a:solidFill>
                  <a:srgbClr val="E6533A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20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34" name="TextBox 24"/>
                <p:cNvSpPr txBox="1"/>
                <p:nvPr/>
              </p:nvSpPr>
              <p:spPr>
                <a:xfrm>
                  <a:off x="6161275" y="471532"/>
                  <a:ext cx="204803" cy="208638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21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35" name="TextBox 25"/>
                <p:cNvSpPr txBox="1"/>
                <p:nvPr/>
              </p:nvSpPr>
              <p:spPr>
                <a:xfrm>
                  <a:off x="6161275" y="1090064"/>
                  <a:ext cx="204803" cy="208638"/>
                </a:xfrm>
                <a:prstGeom prst="roundRect">
                  <a:avLst/>
                </a:prstGeom>
                <a:solidFill>
                  <a:srgbClr val="E6533A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22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36" name="TextBox 26"/>
                <p:cNvSpPr txBox="1"/>
                <p:nvPr/>
              </p:nvSpPr>
              <p:spPr>
                <a:xfrm>
                  <a:off x="6143293" y="2323561"/>
                  <a:ext cx="204803" cy="208638"/>
                </a:xfrm>
                <a:prstGeom prst="roundRect">
                  <a:avLst/>
                </a:prstGeom>
                <a:solidFill>
                  <a:srgbClr val="E6533A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24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37" name="TextBox 27"/>
                <p:cNvSpPr txBox="1"/>
                <p:nvPr/>
              </p:nvSpPr>
              <p:spPr>
                <a:xfrm>
                  <a:off x="6161275" y="1705029"/>
                  <a:ext cx="204803" cy="208638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23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38" name="TextBox 28"/>
                <p:cNvSpPr txBox="1"/>
                <p:nvPr/>
              </p:nvSpPr>
              <p:spPr>
                <a:xfrm>
                  <a:off x="6161275" y="2938527"/>
                  <a:ext cx="204803" cy="208638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18000" tIns="18000" rIns="18000" bIns="18000" rtlCol="0" anchor="ctr">
                  <a:no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sr-Latn-RS" sz="1000">
                      <a:solidFill>
                        <a:schemeClr val="bg1"/>
                      </a:solidFill>
                      <a:latin typeface="Lato" panose="020F0502020204030203" pitchFamily="34" charset="0"/>
                    </a:rPr>
                    <a:t>25</a:t>
                  </a:r>
                  <a:endParaRPr lang="en-GB" sz="1000">
                    <a:solidFill>
                      <a:schemeClr val="bg1"/>
                    </a:solidFill>
                    <a:latin typeface="Lato" panose="020F0502020204030203" pitchFamily="34" charset="0"/>
                  </a:endParaRPr>
                </a:p>
              </p:txBody>
            </p:sp>
          </p:grpSp>
        </p:grpSp>
        <p:sp>
          <p:nvSpPr>
            <p:cNvPr id="10" name="TextBox 31"/>
            <p:cNvSpPr txBox="1"/>
            <p:nvPr/>
          </p:nvSpPr>
          <p:spPr>
            <a:xfrm>
              <a:off x="1361467" y="4895423"/>
              <a:ext cx="3945576" cy="5289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2400" b="1">
                  <a:solidFill>
                    <a:srgbClr val="E6533A"/>
                  </a:solidFill>
                  <a:latin typeface="Lato" panose="020F0502020204030203" pitchFamily="34" charset="0"/>
                </a:rPr>
                <a:t>RESTAURANT NAME</a:t>
              </a:r>
              <a:r>
                <a:rPr lang="sr-Latn-RS" sz="2400" b="1" baseline="0">
                  <a:solidFill>
                    <a:srgbClr val="E6533A"/>
                  </a:solidFill>
                  <a:latin typeface="Lato" panose="020F0502020204030203" pitchFamily="34" charset="0"/>
                </a:rPr>
                <a:t> HERE</a:t>
              </a:r>
              <a:endParaRPr lang="en-GB" sz="2400" b="1">
                <a:solidFill>
                  <a:srgbClr val="E6533A"/>
                </a:solidFill>
                <a:latin typeface="Lato" panose="020F0502020204030203" pitchFamily="34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1990" y="4246321"/>
              <a:ext cx="805632" cy="727573"/>
            </a:xfrm>
            <a:prstGeom prst="rect">
              <a:avLst/>
            </a:prstGeom>
          </p:spPr>
        </p:pic>
      </p:grpSp>
      <p:pic>
        <p:nvPicPr>
          <p:cNvPr id="39" name="Picture 38">
            <a:hlinkClick r:id="rId7"/>
            <a:extLst>
              <a:ext uri="{FF2B5EF4-FFF2-40B4-BE49-F238E27FC236}">
                <a16:creationId xmlns:a16="http://schemas.microsoft.com/office/drawing/2014/main" id="{875B4D1B-1ECF-488F-9573-9C2497DFAE05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38833" y="786378"/>
            <a:ext cx="1188720" cy="237490"/>
          </a:xfrm>
          <a:prstGeom prst="rect">
            <a:avLst/>
          </a:prstGeom>
        </p:spPr>
      </p:pic>
      <p:sp>
        <p:nvSpPr>
          <p:cNvPr id="40" name="TextBox 84"/>
          <p:cNvSpPr txBox="1"/>
          <p:nvPr/>
        </p:nvSpPr>
        <p:spPr>
          <a:xfrm>
            <a:off x="8886775" y="7295344"/>
            <a:ext cx="1526540" cy="256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464646"/>
                </a:solidFill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© TemplateLab.com</a:t>
            </a:r>
            <a:endParaRPr lang="en-GB" sz="1100">
              <a:solidFill>
                <a:srgbClr val="46464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13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30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Lucida Sans Unicode</vt:lpstr>
      <vt:lpstr>Times New Roman</vt:lpstr>
      <vt:lpstr>Office Theme</vt:lpstr>
      <vt:lpstr>Microsoft Excel 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3</cp:revision>
  <dcterms:created xsi:type="dcterms:W3CDTF">2020-10-10T08:05:02Z</dcterms:created>
  <dcterms:modified xsi:type="dcterms:W3CDTF">2020-10-10T09:20:00Z</dcterms:modified>
</cp:coreProperties>
</file>