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Lst>
  <p:sldSz cx="7559675" cy="1069181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1942"/>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80" autoAdjust="0"/>
    <p:restoredTop sz="94660"/>
  </p:normalViewPr>
  <p:slideViewPr>
    <p:cSldViewPr snapToGrid="0">
      <p:cViewPr>
        <p:scale>
          <a:sx n="75" d="100"/>
          <a:sy n="75" d="100"/>
        </p:scale>
        <p:origin x="1766" y="-677"/>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ableStyles" Target="tableStyles.xml"/><Relationship Id="rId5" Type="http://schemas.openxmlformats.org/officeDocument/2006/relationships/theme" Target="theme/theme1.xml"/><Relationship Id="rId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66976" y="1749795"/>
            <a:ext cx="6425724" cy="3722335"/>
          </a:xfrm>
        </p:spPr>
        <p:txBody>
          <a:bodyPr anchor="b"/>
          <a:lstStyle>
            <a:lvl1pPr algn="ctr">
              <a:defRPr sz="4960"/>
            </a:lvl1pPr>
          </a:lstStyle>
          <a:p>
            <a:r>
              <a:rPr lang="en-US" smtClean="0"/>
              <a:t>Click to edit Master title style</a:t>
            </a:r>
            <a:endParaRPr lang="en-US" dirty="0"/>
          </a:p>
        </p:txBody>
      </p:sp>
      <p:sp>
        <p:nvSpPr>
          <p:cNvPr id="3" name="Subtitle 2"/>
          <p:cNvSpPr>
            <a:spLocks noGrp="1"/>
          </p:cNvSpPr>
          <p:nvPr>
            <p:ph type="subTitle" idx="1"/>
          </p:nvPr>
        </p:nvSpPr>
        <p:spPr>
          <a:xfrm>
            <a:off x="944960" y="5615678"/>
            <a:ext cx="5669756" cy="2581379"/>
          </a:xfrm>
        </p:spPr>
        <p:txBody>
          <a:bodyPr/>
          <a:lstStyle>
            <a:lvl1pPr marL="0" indent="0" algn="ctr">
              <a:buNone/>
              <a:defRPr sz="1984"/>
            </a:lvl1pPr>
            <a:lvl2pPr marL="377967" indent="0" algn="ctr">
              <a:buNone/>
              <a:defRPr sz="1653"/>
            </a:lvl2pPr>
            <a:lvl3pPr marL="755934" indent="0" algn="ctr">
              <a:buNone/>
              <a:defRPr sz="1488"/>
            </a:lvl3pPr>
            <a:lvl4pPr marL="1133902" indent="0" algn="ctr">
              <a:buNone/>
              <a:defRPr sz="1323"/>
            </a:lvl4pPr>
            <a:lvl5pPr marL="1511869" indent="0" algn="ctr">
              <a:buNone/>
              <a:defRPr sz="1323"/>
            </a:lvl5pPr>
            <a:lvl6pPr marL="1889836" indent="0" algn="ctr">
              <a:buNone/>
              <a:defRPr sz="1323"/>
            </a:lvl6pPr>
            <a:lvl7pPr marL="2267803" indent="0" algn="ctr">
              <a:buNone/>
              <a:defRPr sz="1323"/>
            </a:lvl7pPr>
            <a:lvl8pPr marL="2645771" indent="0" algn="ctr">
              <a:buNone/>
              <a:defRPr sz="1323"/>
            </a:lvl8pPr>
            <a:lvl9pPr marL="3023738" indent="0" algn="ctr">
              <a:buNone/>
              <a:defRPr sz="1323"/>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701C9B7-C990-42A4-BFFA-B5F03A898C51}" type="datetimeFigureOut">
              <a:rPr lang="en-GB" smtClean="0"/>
              <a:t>13/03/2021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5C1BC5-F095-4F8E-909C-CAA0A0BEFBCE}" type="slidenum">
              <a:rPr lang="en-GB" smtClean="0"/>
              <a:t>‹#›</a:t>
            </a:fld>
            <a:endParaRPr lang="en-GB"/>
          </a:p>
        </p:txBody>
      </p:sp>
    </p:spTree>
    <p:extLst>
      <p:ext uri="{BB962C8B-B14F-4D97-AF65-F5344CB8AC3E}">
        <p14:creationId xmlns:p14="http://schemas.microsoft.com/office/powerpoint/2010/main" val="2831944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701C9B7-C990-42A4-BFFA-B5F03A898C51}" type="datetimeFigureOut">
              <a:rPr lang="en-GB" smtClean="0"/>
              <a:t>13/03/2021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5C1BC5-F095-4F8E-909C-CAA0A0BEFBCE}" type="slidenum">
              <a:rPr lang="en-GB" smtClean="0"/>
              <a:t>‹#›</a:t>
            </a:fld>
            <a:endParaRPr lang="en-GB"/>
          </a:p>
        </p:txBody>
      </p:sp>
    </p:spTree>
    <p:extLst>
      <p:ext uri="{BB962C8B-B14F-4D97-AF65-F5344CB8AC3E}">
        <p14:creationId xmlns:p14="http://schemas.microsoft.com/office/powerpoint/2010/main" val="16671443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5409893" y="569240"/>
            <a:ext cx="1630055" cy="9060817"/>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519728" y="569240"/>
            <a:ext cx="4795669" cy="9060817"/>
          </a:xfrm>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701C9B7-C990-42A4-BFFA-B5F03A898C51}" type="datetimeFigureOut">
              <a:rPr lang="en-GB" smtClean="0"/>
              <a:t>13/03/2021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5C1BC5-F095-4F8E-909C-CAA0A0BEFBCE}" type="slidenum">
              <a:rPr lang="en-GB" smtClean="0"/>
              <a:t>‹#›</a:t>
            </a:fld>
            <a:endParaRPr lang="en-GB"/>
          </a:p>
        </p:txBody>
      </p:sp>
    </p:spTree>
    <p:extLst>
      <p:ext uri="{BB962C8B-B14F-4D97-AF65-F5344CB8AC3E}">
        <p14:creationId xmlns:p14="http://schemas.microsoft.com/office/powerpoint/2010/main" val="303464923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5701C9B7-C990-42A4-BFFA-B5F03A898C51}" type="datetimeFigureOut">
              <a:rPr lang="en-GB" smtClean="0"/>
              <a:t>13/03/2021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5C1BC5-F095-4F8E-909C-CAA0A0BEFBCE}" type="slidenum">
              <a:rPr lang="en-GB" smtClean="0"/>
              <a:t>‹#›</a:t>
            </a:fld>
            <a:endParaRPr lang="en-GB"/>
          </a:p>
        </p:txBody>
      </p:sp>
    </p:spTree>
    <p:extLst>
      <p:ext uri="{BB962C8B-B14F-4D97-AF65-F5344CB8AC3E}">
        <p14:creationId xmlns:p14="http://schemas.microsoft.com/office/powerpoint/2010/main" val="588837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15791" y="2665532"/>
            <a:ext cx="6520220" cy="4447496"/>
          </a:xfrm>
        </p:spPr>
        <p:txBody>
          <a:bodyPr anchor="b"/>
          <a:lstStyle>
            <a:lvl1pPr>
              <a:defRPr sz="4960"/>
            </a:lvl1pPr>
          </a:lstStyle>
          <a:p>
            <a:r>
              <a:rPr lang="en-US" smtClean="0"/>
              <a:t>Click to edit Master title style</a:t>
            </a:r>
            <a:endParaRPr lang="en-US" dirty="0"/>
          </a:p>
        </p:txBody>
      </p:sp>
      <p:sp>
        <p:nvSpPr>
          <p:cNvPr id="3" name="Text Placeholder 2"/>
          <p:cNvSpPr>
            <a:spLocks noGrp="1"/>
          </p:cNvSpPr>
          <p:nvPr>
            <p:ph type="body" idx="1"/>
          </p:nvPr>
        </p:nvSpPr>
        <p:spPr>
          <a:xfrm>
            <a:off x="515791" y="7155103"/>
            <a:ext cx="6520220" cy="2338833"/>
          </a:xfrm>
        </p:spPr>
        <p:txBody>
          <a:bodyPr/>
          <a:lstStyle>
            <a:lvl1pPr marL="0" indent="0">
              <a:buNone/>
              <a:defRPr sz="1984">
                <a:solidFill>
                  <a:schemeClr val="tx1"/>
                </a:solidFill>
              </a:defRPr>
            </a:lvl1pPr>
            <a:lvl2pPr marL="377967" indent="0">
              <a:buNone/>
              <a:defRPr sz="1653">
                <a:solidFill>
                  <a:schemeClr val="tx1">
                    <a:tint val="75000"/>
                  </a:schemeClr>
                </a:solidFill>
              </a:defRPr>
            </a:lvl2pPr>
            <a:lvl3pPr marL="755934" indent="0">
              <a:buNone/>
              <a:defRPr sz="1488">
                <a:solidFill>
                  <a:schemeClr val="tx1">
                    <a:tint val="75000"/>
                  </a:schemeClr>
                </a:solidFill>
              </a:defRPr>
            </a:lvl3pPr>
            <a:lvl4pPr marL="1133902" indent="0">
              <a:buNone/>
              <a:defRPr sz="1323">
                <a:solidFill>
                  <a:schemeClr val="tx1">
                    <a:tint val="75000"/>
                  </a:schemeClr>
                </a:solidFill>
              </a:defRPr>
            </a:lvl4pPr>
            <a:lvl5pPr marL="1511869" indent="0">
              <a:buNone/>
              <a:defRPr sz="1323">
                <a:solidFill>
                  <a:schemeClr val="tx1">
                    <a:tint val="75000"/>
                  </a:schemeClr>
                </a:solidFill>
              </a:defRPr>
            </a:lvl5pPr>
            <a:lvl6pPr marL="1889836" indent="0">
              <a:buNone/>
              <a:defRPr sz="1323">
                <a:solidFill>
                  <a:schemeClr val="tx1">
                    <a:tint val="75000"/>
                  </a:schemeClr>
                </a:solidFill>
              </a:defRPr>
            </a:lvl6pPr>
            <a:lvl7pPr marL="2267803" indent="0">
              <a:buNone/>
              <a:defRPr sz="1323">
                <a:solidFill>
                  <a:schemeClr val="tx1">
                    <a:tint val="75000"/>
                  </a:schemeClr>
                </a:solidFill>
              </a:defRPr>
            </a:lvl7pPr>
            <a:lvl8pPr marL="2645771" indent="0">
              <a:buNone/>
              <a:defRPr sz="1323">
                <a:solidFill>
                  <a:schemeClr val="tx1">
                    <a:tint val="75000"/>
                  </a:schemeClr>
                </a:solidFill>
              </a:defRPr>
            </a:lvl8pPr>
            <a:lvl9pPr marL="3023738" indent="0">
              <a:buNone/>
              <a:defRPr sz="1323">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5701C9B7-C990-42A4-BFFA-B5F03A898C51}" type="datetimeFigureOut">
              <a:rPr lang="en-GB" smtClean="0"/>
              <a:t>13/03/2021</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565C1BC5-F095-4F8E-909C-CAA0A0BEFBCE}" type="slidenum">
              <a:rPr lang="en-GB" smtClean="0"/>
              <a:t>‹#›</a:t>
            </a:fld>
            <a:endParaRPr lang="en-GB"/>
          </a:p>
        </p:txBody>
      </p:sp>
    </p:spTree>
    <p:extLst>
      <p:ext uri="{BB962C8B-B14F-4D97-AF65-F5344CB8AC3E}">
        <p14:creationId xmlns:p14="http://schemas.microsoft.com/office/powerpoint/2010/main" val="593595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519728" y="2846200"/>
            <a:ext cx="3212862" cy="67838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3827085" y="2846200"/>
            <a:ext cx="3212862" cy="6783857"/>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5701C9B7-C990-42A4-BFFA-B5F03A898C51}" type="datetimeFigureOut">
              <a:rPr lang="en-GB" smtClean="0"/>
              <a:t>13/03/2021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65C1BC5-F095-4F8E-909C-CAA0A0BEFBCE}" type="slidenum">
              <a:rPr lang="en-GB" smtClean="0"/>
              <a:t>‹#›</a:t>
            </a:fld>
            <a:endParaRPr lang="en-GB"/>
          </a:p>
        </p:txBody>
      </p:sp>
    </p:spTree>
    <p:extLst>
      <p:ext uri="{BB962C8B-B14F-4D97-AF65-F5344CB8AC3E}">
        <p14:creationId xmlns:p14="http://schemas.microsoft.com/office/powerpoint/2010/main" val="47853662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520712" y="569242"/>
            <a:ext cx="6520220" cy="2066590"/>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520713" y="2620980"/>
            <a:ext cx="3198096"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smtClean="0"/>
              <a:t>Edit Master text styles</a:t>
            </a:r>
          </a:p>
        </p:txBody>
      </p:sp>
      <p:sp>
        <p:nvSpPr>
          <p:cNvPr id="4" name="Content Placeholder 3"/>
          <p:cNvSpPr>
            <a:spLocks noGrp="1"/>
          </p:cNvSpPr>
          <p:nvPr>
            <p:ph sz="half" idx="2"/>
          </p:nvPr>
        </p:nvSpPr>
        <p:spPr>
          <a:xfrm>
            <a:off x="520713" y="3905482"/>
            <a:ext cx="3198096" cy="574437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3827086" y="2620980"/>
            <a:ext cx="3213847" cy="1284502"/>
          </a:xfrm>
        </p:spPr>
        <p:txBody>
          <a:bodyPr anchor="b"/>
          <a:lstStyle>
            <a:lvl1pPr marL="0" indent="0">
              <a:buNone/>
              <a:defRPr sz="1984" b="1"/>
            </a:lvl1pPr>
            <a:lvl2pPr marL="377967" indent="0">
              <a:buNone/>
              <a:defRPr sz="1653" b="1"/>
            </a:lvl2pPr>
            <a:lvl3pPr marL="755934" indent="0">
              <a:buNone/>
              <a:defRPr sz="1488" b="1"/>
            </a:lvl3pPr>
            <a:lvl4pPr marL="1133902" indent="0">
              <a:buNone/>
              <a:defRPr sz="1323" b="1"/>
            </a:lvl4pPr>
            <a:lvl5pPr marL="1511869" indent="0">
              <a:buNone/>
              <a:defRPr sz="1323" b="1"/>
            </a:lvl5pPr>
            <a:lvl6pPr marL="1889836" indent="0">
              <a:buNone/>
              <a:defRPr sz="1323" b="1"/>
            </a:lvl6pPr>
            <a:lvl7pPr marL="2267803" indent="0">
              <a:buNone/>
              <a:defRPr sz="1323" b="1"/>
            </a:lvl7pPr>
            <a:lvl8pPr marL="2645771" indent="0">
              <a:buNone/>
              <a:defRPr sz="1323" b="1"/>
            </a:lvl8pPr>
            <a:lvl9pPr marL="3023738" indent="0">
              <a:buNone/>
              <a:defRPr sz="1323" b="1"/>
            </a:lvl9pPr>
          </a:lstStyle>
          <a:p>
            <a:pPr lvl="0"/>
            <a:r>
              <a:rPr lang="en-US" smtClean="0"/>
              <a:t>Edit Master text styles</a:t>
            </a:r>
          </a:p>
        </p:txBody>
      </p:sp>
      <p:sp>
        <p:nvSpPr>
          <p:cNvPr id="6" name="Content Placeholder 5"/>
          <p:cNvSpPr>
            <a:spLocks noGrp="1"/>
          </p:cNvSpPr>
          <p:nvPr>
            <p:ph sz="quarter" idx="4"/>
          </p:nvPr>
        </p:nvSpPr>
        <p:spPr>
          <a:xfrm>
            <a:off x="3827086" y="3905482"/>
            <a:ext cx="3213847" cy="574437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5701C9B7-C990-42A4-BFFA-B5F03A898C51}" type="datetimeFigureOut">
              <a:rPr lang="en-GB" smtClean="0"/>
              <a:t>13/03/2021</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565C1BC5-F095-4F8E-909C-CAA0A0BEFBCE}" type="slidenum">
              <a:rPr lang="en-GB" smtClean="0"/>
              <a:t>‹#›</a:t>
            </a:fld>
            <a:endParaRPr lang="en-GB"/>
          </a:p>
        </p:txBody>
      </p:sp>
    </p:spTree>
    <p:extLst>
      <p:ext uri="{BB962C8B-B14F-4D97-AF65-F5344CB8AC3E}">
        <p14:creationId xmlns:p14="http://schemas.microsoft.com/office/powerpoint/2010/main" val="40611293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5701C9B7-C990-42A4-BFFA-B5F03A898C51}" type="datetimeFigureOut">
              <a:rPr lang="en-GB" smtClean="0"/>
              <a:t>13/03/2021</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565C1BC5-F095-4F8E-909C-CAA0A0BEFBCE}" type="slidenum">
              <a:rPr lang="en-GB" smtClean="0"/>
              <a:t>‹#›</a:t>
            </a:fld>
            <a:endParaRPr lang="en-GB"/>
          </a:p>
        </p:txBody>
      </p:sp>
    </p:spTree>
    <p:extLst>
      <p:ext uri="{BB962C8B-B14F-4D97-AF65-F5344CB8AC3E}">
        <p14:creationId xmlns:p14="http://schemas.microsoft.com/office/powerpoint/2010/main" val="209451114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701C9B7-C990-42A4-BFFA-B5F03A898C51}" type="datetimeFigureOut">
              <a:rPr lang="en-GB" smtClean="0"/>
              <a:t>13/03/2021</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565C1BC5-F095-4F8E-909C-CAA0A0BEFBCE}" type="slidenum">
              <a:rPr lang="en-GB" smtClean="0"/>
              <a:t>‹#›</a:t>
            </a:fld>
            <a:endParaRPr lang="en-GB"/>
          </a:p>
        </p:txBody>
      </p:sp>
    </p:spTree>
    <p:extLst>
      <p:ext uri="{BB962C8B-B14F-4D97-AF65-F5344CB8AC3E}">
        <p14:creationId xmlns:p14="http://schemas.microsoft.com/office/powerpoint/2010/main" val="8055258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US" smtClean="0"/>
              <a:t>Click to edit Master title style</a:t>
            </a:r>
            <a:endParaRPr lang="en-US" dirty="0"/>
          </a:p>
        </p:txBody>
      </p:sp>
      <p:sp>
        <p:nvSpPr>
          <p:cNvPr id="3" name="Content Placeholder 2"/>
          <p:cNvSpPr>
            <a:spLocks noGrp="1"/>
          </p:cNvSpPr>
          <p:nvPr>
            <p:ph idx="1"/>
          </p:nvPr>
        </p:nvSpPr>
        <p:spPr>
          <a:xfrm>
            <a:off x="3213847" y="1539425"/>
            <a:ext cx="3827085" cy="7598117"/>
          </a:xfrm>
        </p:spPr>
        <p:txBody>
          <a:bodyPr/>
          <a:lstStyle>
            <a:lvl1pPr>
              <a:defRPr sz="2645"/>
            </a:lvl1pPr>
            <a:lvl2pPr>
              <a:defRPr sz="2315"/>
            </a:lvl2pPr>
            <a:lvl3pPr>
              <a:defRPr sz="1984"/>
            </a:lvl3pPr>
            <a:lvl4pPr>
              <a:defRPr sz="1653"/>
            </a:lvl4pPr>
            <a:lvl5pPr>
              <a:defRPr sz="1653"/>
            </a:lvl5pPr>
            <a:lvl6pPr>
              <a:defRPr sz="1653"/>
            </a:lvl6pPr>
            <a:lvl7pPr>
              <a:defRPr sz="1653"/>
            </a:lvl7pPr>
            <a:lvl8pPr>
              <a:defRPr sz="1653"/>
            </a:lvl8pPr>
            <a:lvl9pPr>
              <a:defRPr sz="1653"/>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smtClean="0"/>
              <a:t>Edit Master text styles</a:t>
            </a:r>
          </a:p>
        </p:txBody>
      </p:sp>
      <p:sp>
        <p:nvSpPr>
          <p:cNvPr id="5" name="Date Placeholder 4"/>
          <p:cNvSpPr>
            <a:spLocks noGrp="1"/>
          </p:cNvSpPr>
          <p:nvPr>
            <p:ph type="dt" sz="half" idx="10"/>
          </p:nvPr>
        </p:nvSpPr>
        <p:spPr/>
        <p:txBody>
          <a:bodyPr/>
          <a:lstStyle/>
          <a:p>
            <a:fld id="{5701C9B7-C990-42A4-BFFA-B5F03A898C51}" type="datetimeFigureOut">
              <a:rPr lang="en-GB" smtClean="0"/>
              <a:t>13/03/2021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65C1BC5-F095-4F8E-909C-CAA0A0BEFBCE}" type="slidenum">
              <a:rPr lang="en-GB" smtClean="0"/>
              <a:t>‹#›</a:t>
            </a:fld>
            <a:endParaRPr lang="en-GB"/>
          </a:p>
        </p:txBody>
      </p:sp>
    </p:spTree>
    <p:extLst>
      <p:ext uri="{BB962C8B-B14F-4D97-AF65-F5344CB8AC3E}">
        <p14:creationId xmlns:p14="http://schemas.microsoft.com/office/powerpoint/2010/main" val="6460055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20712" y="712788"/>
            <a:ext cx="2438192" cy="2494756"/>
          </a:xfrm>
        </p:spPr>
        <p:txBody>
          <a:bodyPr anchor="b"/>
          <a:lstStyle>
            <a:lvl1pPr>
              <a:defRPr sz="2645"/>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213847" y="1539425"/>
            <a:ext cx="3827085" cy="7598117"/>
          </a:xfrm>
        </p:spPr>
        <p:txBody>
          <a:bodyPr anchor="t"/>
          <a:lstStyle>
            <a:lvl1pPr marL="0" indent="0">
              <a:buNone/>
              <a:defRPr sz="2645"/>
            </a:lvl1pPr>
            <a:lvl2pPr marL="377967" indent="0">
              <a:buNone/>
              <a:defRPr sz="2315"/>
            </a:lvl2pPr>
            <a:lvl3pPr marL="755934" indent="0">
              <a:buNone/>
              <a:defRPr sz="1984"/>
            </a:lvl3pPr>
            <a:lvl4pPr marL="1133902" indent="0">
              <a:buNone/>
              <a:defRPr sz="1653"/>
            </a:lvl4pPr>
            <a:lvl5pPr marL="1511869" indent="0">
              <a:buNone/>
              <a:defRPr sz="1653"/>
            </a:lvl5pPr>
            <a:lvl6pPr marL="1889836" indent="0">
              <a:buNone/>
              <a:defRPr sz="1653"/>
            </a:lvl6pPr>
            <a:lvl7pPr marL="2267803" indent="0">
              <a:buNone/>
              <a:defRPr sz="1653"/>
            </a:lvl7pPr>
            <a:lvl8pPr marL="2645771" indent="0">
              <a:buNone/>
              <a:defRPr sz="1653"/>
            </a:lvl8pPr>
            <a:lvl9pPr marL="3023738" indent="0">
              <a:buNone/>
              <a:defRPr sz="1653"/>
            </a:lvl9pPr>
          </a:lstStyle>
          <a:p>
            <a:r>
              <a:rPr lang="en-US" smtClean="0"/>
              <a:t>Click icon to add picture</a:t>
            </a:r>
            <a:endParaRPr lang="en-US" dirty="0"/>
          </a:p>
        </p:txBody>
      </p:sp>
      <p:sp>
        <p:nvSpPr>
          <p:cNvPr id="4" name="Text Placeholder 3"/>
          <p:cNvSpPr>
            <a:spLocks noGrp="1"/>
          </p:cNvSpPr>
          <p:nvPr>
            <p:ph type="body" sz="half" idx="2"/>
          </p:nvPr>
        </p:nvSpPr>
        <p:spPr>
          <a:xfrm>
            <a:off x="520712" y="3207544"/>
            <a:ext cx="2438192" cy="5942372"/>
          </a:xfrm>
        </p:spPr>
        <p:txBody>
          <a:bodyPr/>
          <a:lstStyle>
            <a:lvl1pPr marL="0" indent="0">
              <a:buNone/>
              <a:defRPr sz="1323"/>
            </a:lvl1pPr>
            <a:lvl2pPr marL="377967" indent="0">
              <a:buNone/>
              <a:defRPr sz="1157"/>
            </a:lvl2pPr>
            <a:lvl3pPr marL="755934" indent="0">
              <a:buNone/>
              <a:defRPr sz="992"/>
            </a:lvl3pPr>
            <a:lvl4pPr marL="1133902" indent="0">
              <a:buNone/>
              <a:defRPr sz="827"/>
            </a:lvl4pPr>
            <a:lvl5pPr marL="1511869" indent="0">
              <a:buNone/>
              <a:defRPr sz="827"/>
            </a:lvl5pPr>
            <a:lvl6pPr marL="1889836" indent="0">
              <a:buNone/>
              <a:defRPr sz="827"/>
            </a:lvl6pPr>
            <a:lvl7pPr marL="2267803" indent="0">
              <a:buNone/>
              <a:defRPr sz="827"/>
            </a:lvl7pPr>
            <a:lvl8pPr marL="2645771" indent="0">
              <a:buNone/>
              <a:defRPr sz="827"/>
            </a:lvl8pPr>
            <a:lvl9pPr marL="3023738" indent="0">
              <a:buNone/>
              <a:defRPr sz="827"/>
            </a:lvl9pPr>
          </a:lstStyle>
          <a:p>
            <a:pPr lvl="0"/>
            <a:r>
              <a:rPr lang="en-US" smtClean="0"/>
              <a:t>Edit Master text styles</a:t>
            </a:r>
          </a:p>
        </p:txBody>
      </p:sp>
      <p:sp>
        <p:nvSpPr>
          <p:cNvPr id="5" name="Date Placeholder 4"/>
          <p:cNvSpPr>
            <a:spLocks noGrp="1"/>
          </p:cNvSpPr>
          <p:nvPr>
            <p:ph type="dt" sz="half" idx="10"/>
          </p:nvPr>
        </p:nvSpPr>
        <p:spPr/>
        <p:txBody>
          <a:bodyPr/>
          <a:lstStyle/>
          <a:p>
            <a:fld id="{5701C9B7-C990-42A4-BFFA-B5F03A898C51}" type="datetimeFigureOut">
              <a:rPr lang="en-GB" smtClean="0"/>
              <a:t>13/03/2021</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565C1BC5-F095-4F8E-909C-CAA0A0BEFBCE}" type="slidenum">
              <a:rPr lang="en-GB" smtClean="0"/>
              <a:t>‹#›</a:t>
            </a:fld>
            <a:endParaRPr lang="en-GB"/>
          </a:p>
        </p:txBody>
      </p:sp>
    </p:spTree>
    <p:extLst>
      <p:ext uri="{BB962C8B-B14F-4D97-AF65-F5344CB8AC3E}">
        <p14:creationId xmlns:p14="http://schemas.microsoft.com/office/powerpoint/2010/main" val="3868126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728" y="569242"/>
            <a:ext cx="6520220" cy="2066590"/>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519728" y="2846200"/>
            <a:ext cx="6520220" cy="6783857"/>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519728" y="9909729"/>
            <a:ext cx="1700927" cy="569240"/>
          </a:xfrm>
          <a:prstGeom prst="rect">
            <a:avLst/>
          </a:prstGeom>
        </p:spPr>
        <p:txBody>
          <a:bodyPr vert="horz" lIns="91440" tIns="45720" rIns="91440" bIns="45720" rtlCol="0" anchor="ctr"/>
          <a:lstStyle>
            <a:lvl1pPr algn="l">
              <a:defRPr sz="992">
                <a:solidFill>
                  <a:schemeClr val="tx1">
                    <a:tint val="75000"/>
                  </a:schemeClr>
                </a:solidFill>
              </a:defRPr>
            </a:lvl1pPr>
          </a:lstStyle>
          <a:p>
            <a:fld id="{5701C9B7-C990-42A4-BFFA-B5F03A898C51}" type="datetimeFigureOut">
              <a:rPr lang="en-GB" smtClean="0"/>
              <a:t>13/03/2021</a:t>
            </a:fld>
            <a:endParaRPr lang="en-GB"/>
          </a:p>
        </p:txBody>
      </p:sp>
      <p:sp>
        <p:nvSpPr>
          <p:cNvPr id="5" name="Footer Placeholder 4"/>
          <p:cNvSpPr>
            <a:spLocks noGrp="1"/>
          </p:cNvSpPr>
          <p:nvPr>
            <p:ph type="ftr" sz="quarter" idx="3"/>
          </p:nvPr>
        </p:nvSpPr>
        <p:spPr>
          <a:xfrm>
            <a:off x="2504143" y="9909729"/>
            <a:ext cx="2551390" cy="569240"/>
          </a:xfrm>
          <a:prstGeom prst="rect">
            <a:avLst/>
          </a:prstGeom>
        </p:spPr>
        <p:txBody>
          <a:bodyPr vert="horz" lIns="91440" tIns="45720" rIns="91440" bIns="45720" rtlCol="0" anchor="ctr"/>
          <a:lstStyle>
            <a:lvl1pPr algn="ctr">
              <a:defRPr sz="992">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5339020" y="9909729"/>
            <a:ext cx="1700927" cy="569240"/>
          </a:xfrm>
          <a:prstGeom prst="rect">
            <a:avLst/>
          </a:prstGeom>
        </p:spPr>
        <p:txBody>
          <a:bodyPr vert="horz" lIns="91440" tIns="45720" rIns="91440" bIns="45720" rtlCol="0" anchor="ctr"/>
          <a:lstStyle>
            <a:lvl1pPr algn="r">
              <a:defRPr sz="992">
                <a:solidFill>
                  <a:schemeClr val="tx1">
                    <a:tint val="75000"/>
                  </a:schemeClr>
                </a:solidFill>
              </a:defRPr>
            </a:lvl1pPr>
          </a:lstStyle>
          <a:p>
            <a:fld id="{565C1BC5-F095-4F8E-909C-CAA0A0BEFBCE}" type="slidenum">
              <a:rPr lang="en-GB" smtClean="0"/>
              <a:t>‹#›</a:t>
            </a:fld>
            <a:endParaRPr lang="en-GB"/>
          </a:p>
        </p:txBody>
      </p:sp>
    </p:spTree>
    <p:extLst>
      <p:ext uri="{BB962C8B-B14F-4D97-AF65-F5344CB8AC3E}">
        <p14:creationId xmlns:p14="http://schemas.microsoft.com/office/powerpoint/2010/main" val="368637648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755934" rtl="0" eaLnBrk="1" latinLnBrk="0" hangingPunct="1">
        <a:lnSpc>
          <a:spcPct val="90000"/>
        </a:lnSpc>
        <a:spcBef>
          <a:spcPct val="0"/>
        </a:spcBef>
        <a:buNone/>
        <a:defRPr sz="3637" kern="1200">
          <a:solidFill>
            <a:schemeClr val="tx1"/>
          </a:solidFill>
          <a:latin typeface="+mj-lt"/>
          <a:ea typeface="+mj-ea"/>
          <a:cs typeface="+mj-cs"/>
        </a:defRPr>
      </a:lvl1pPr>
    </p:titleStyle>
    <p:bodyStyle>
      <a:lvl1pPr marL="188984" indent="-188984" algn="l" defTabSz="755934" rtl="0" eaLnBrk="1" latinLnBrk="0" hangingPunct="1">
        <a:lnSpc>
          <a:spcPct val="90000"/>
        </a:lnSpc>
        <a:spcBef>
          <a:spcPts val="827"/>
        </a:spcBef>
        <a:buFont typeface="Arial" panose="020B0604020202020204" pitchFamily="34" charset="0"/>
        <a:buChar char="•"/>
        <a:defRPr sz="2315" kern="1200">
          <a:solidFill>
            <a:schemeClr val="tx1"/>
          </a:solidFill>
          <a:latin typeface="+mn-lt"/>
          <a:ea typeface="+mn-ea"/>
          <a:cs typeface="+mn-cs"/>
        </a:defRPr>
      </a:lvl1pPr>
      <a:lvl2pPr marL="566951" indent="-188984" algn="l" defTabSz="755934" rtl="0" eaLnBrk="1" latinLnBrk="0" hangingPunct="1">
        <a:lnSpc>
          <a:spcPct val="90000"/>
        </a:lnSpc>
        <a:spcBef>
          <a:spcPts val="413"/>
        </a:spcBef>
        <a:buFont typeface="Arial" panose="020B0604020202020204" pitchFamily="34" charset="0"/>
        <a:buChar char="•"/>
        <a:defRPr sz="1984" kern="1200">
          <a:solidFill>
            <a:schemeClr val="tx1"/>
          </a:solidFill>
          <a:latin typeface="+mn-lt"/>
          <a:ea typeface="+mn-ea"/>
          <a:cs typeface="+mn-cs"/>
        </a:defRPr>
      </a:lvl2pPr>
      <a:lvl3pPr marL="944918" indent="-188984" algn="l" defTabSz="755934" rtl="0" eaLnBrk="1" latinLnBrk="0" hangingPunct="1">
        <a:lnSpc>
          <a:spcPct val="90000"/>
        </a:lnSpc>
        <a:spcBef>
          <a:spcPts val="413"/>
        </a:spcBef>
        <a:buFont typeface="Arial" panose="020B0604020202020204" pitchFamily="34" charset="0"/>
        <a:buChar char="•"/>
        <a:defRPr sz="1653" kern="1200">
          <a:solidFill>
            <a:schemeClr val="tx1"/>
          </a:solidFill>
          <a:latin typeface="+mn-lt"/>
          <a:ea typeface="+mn-ea"/>
          <a:cs typeface="+mn-cs"/>
        </a:defRPr>
      </a:lvl3pPr>
      <a:lvl4pPr marL="1322885"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4pPr>
      <a:lvl5pPr marL="1700853"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5pPr>
      <a:lvl6pPr marL="2078820"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6pPr>
      <a:lvl7pPr marL="2456787"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7pPr>
      <a:lvl8pPr marL="2834754"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8pPr>
      <a:lvl9pPr marL="3212722" indent="-188984" algn="l" defTabSz="755934" rtl="0" eaLnBrk="1" latinLnBrk="0" hangingPunct="1">
        <a:lnSpc>
          <a:spcPct val="90000"/>
        </a:lnSpc>
        <a:spcBef>
          <a:spcPts val="413"/>
        </a:spcBef>
        <a:buFont typeface="Arial" panose="020B0604020202020204" pitchFamily="34" charset="0"/>
        <a:buChar char="•"/>
        <a:defRPr sz="1488" kern="1200">
          <a:solidFill>
            <a:schemeClr val="tx1"/>
          </a:solidFill>
          <a:latin typeface="+mn-lt"/>
          <a:ea typeface="+mn-ea"/>
          <a:cs typeface="+mn-cs"/>
        </a:defRPr>
      </a:lvl9pPr>
    </p:bodyStyle>
    <p:otherStyle>
      <a:defPPr>
        <a:defRPr lang="en-US"/>
      </a:defPPr>
      <a:lvl1pPr marL="0" algn="l" defTabSz="755934" rtl="0" eaLnBrk="1" latinLnBrk="0" hangingPunct="1">
        <a:defRPr sz="1488" kern="1200">
          <a:solidFill>
            <a:schemeClr val="tx1"/>
          </a:solidFill>
          <a:latin typeface="+mn-lt"/>
          <a:ea typeface="+mn-ea"/>
          <a:cs typeface="+mn-cs"/>
        </a:defRPr>
      </a:lvl1pPr>
      <a:lvl2pPr marL="377967" algn="l" defTabSz="755934" rtl="0" eaLnBrk="1" latinLnBrk="0" hangingPunct="1">
        <a:defRPr sz="1488" kern="1200">
          <a:solidFill>
            <a:schemeClr val="tx1"/>
          </a:solidFill>
          <a:latin typeface="+mn-lt"/>
          <a:ea typeface="+mn-ea"/>
          <a:cs typeface="+mn-cs"/>
        </a:defRPr>
      </a:lvl2pPr>
      <a:lvl3pPr marL="755934" algn="l" defTabSz="755934" rtl="0" eaLnBrk="1" latinLnBrk="0" hangingPunct="1">
        <a:defRPr sz="1488" kern="1200">
          <a:solidFill>
            <a:schemeClr val="tx1"/>
          </a:solidFill>
          <a:latin typeface="+mn-lt"/>
          <a:ea typeface="+mn-ea"/>
          <a:cs typeface="+mn-cs"/>
        </a:defRPr>
      </a:lvl3pPr>
      <a:lvl4pPr marL="1133902" algn="l" defTabSz="755934" rtl="0" eaLnBrk="1" latinLnBrk="0" hangingPunct="1">
        <a:defRPr sz="1488" kern="1200">
          <a:solidFill>
            <a:schemeClr val="tx1"/>
          </a:solidFill>
          <a:latin typeface="+mn-lt"/>
          <a:ea typeface="+mn-ea"/>
          <a:cs typeface="+mn-cs"/>
        </a:defRPr>
      </a:lvl4pPr>
      <a:lvl5pPr marL="1511869" algn="l" defTabSz="755934" rtl="0" eaLnBrk="1" latinLnBrk="0" hangingPunct="1">
        <a:defRPr sz="1488" kern="1200">
          <a:solidFill>
            <a:schemeClr val="tx1"/>
          </a:solidFill>
          <a:latin typeface="+mn-lt"/>
          <a:ea typeface="+mn-ea"/>
          <a:cs typeface="+mn-cs"/>
        </a:defRPr>
      </a:lvl5pPr>
      <a:lvl6pPr marL="1889836" algn="l" defTabSz="755934" rtl="0" eaLnBrk="1" latinLnBrk="0" hangingPunct="1">
        <a:defRPr sz="1488" kern="1200">
          <a:solidFill>
            <a:schemeClr val="tx1"/>
          </a:solidFill>
          <a:latin typeface="+mn-lt"/>
          <a:ea typeface="+mn-ea"/>
          <a:cs typeface="+mn-cs"/>
        </a:defRPr>
      </a:lvl6pPr>
      <a:lvl7pPr marL="2267803" algn="l" defTabSz="755934" rtl="0" eaLnBrk="1" latinLnBrk="0" hangingPunct="1">
        <a:defRPr sz="1488" kern="1200">
          <a:solidFill>
            <a:schemeClr val="tx1"/>
          </a:solidFill>
          <a:latin typeface="+mn-lt"/>
          <a:ea typeface="+mn-ea"/>
          <a:cs typeface="+mn-cs"/>
        </a:defRPr>
      </a:lvl7pPr>
      <a:lvl8pPr marL="2645771" algn="l" defTabSz="755934" rtl="0" eaLnBrk="1" latinLnBrk="0" hangingPunct="1">
        <a:defRPr sz="1488" kern="1200">
          <a:solidFill>
            <a:schemeClr val="tx1"/>
          </a:solidFill>
          <a:latin typeface="+mn-lt"/>
          <a:ea typeface="+mn-ea"/>
          <a:cs typeface="+mn-cs"/>
        </a:defRPr>
      </a:lvl8pPr>
      <a:lvl9pPr marL="3023738" algn="l" defTabSz="755934" rtl="0" eaLnBrk="1" latinLnBrk="0" hangingPunct="1">
        <a:defRPr sz="1488"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7" Type="http://schemas.openxmlformats.org/officeDocument/2006/relationships/image" Target="../media/image5.png"/><Relationship Id="rId2"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hyperlink" Target="https://templatelab.com/" TargetMode="External"/><Relationship Id="rId5" Type="http://schemas.openxmlformats.org/officeDocument/2006/relationships/image" Target="../media/image4.emf"/><Relationship Id="rId4" Type="http://schemas.openxmlformats.org/officeDocument/2006/relationships/image" Target="../media/image3.emf"/></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3338717" y="309155"/>
            <a:ext cx="3888000" cy="3888000"/>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338718" y="4468356"/>
            <a:ext cx="3888000" cy="385350"/>
          </a:xfrm>
          <a:prstGeom prst="rect">
            <a:avLst/>
          </a:prstGeom>
        </p:spPr>
      </p:pic>
      <p:grpSp>
        <p:nvGrpSpPr>
          <p:cNvPr id="10" name="Group 9"/>
          <p:cNvGrpSpPr/>
          <p:nvPr/>
        </p:nvGrpSpPr>
        <p:grpSpPr>
          <a:xfrm>
            <a:off x="83820" y="373380"/>
            <a:ext cx="2999024" cy="1651815"/>
            <a:chOff x="281940" y="464820"/>
            <a:chExt cx="3120944" cy="1651815"/>
          </a:xfrm>
        </p:grpSpPr>
        <p:sp>
          <p:nvSpPr>
            <p:cNvPr id="7" name="TextBox 6"/>
            <p:cNvSpPr txBox="1"/>
            <p:nvPr/>
          </p:nvSpPr>
          <p:spPr>
            <a:xfrm>
              <a:off x="281940" y="464820"/>
              <a:ext cx="3120944" cy="518160"/>
            </a:xfrm>
            <a:prstGeom prst="rect">
              <a:avLst/>
            </a:prstGeom>
            <a:noFill/>
          </p:spPr>
          <p:txBody>
            <a:bodyPr wrap="square" lIns="0" tIns="0" rIns="0" bIns="0" rtlCol="0" anchor="ctr" anchorCtr="0">
              <a:noAutofit/>
            </a:bodyPr>
            <a:lstStyle/>
            <a:p>
              <a:pPr algn="r"/>
              <a:r>
                <a:rPr lang="sr-Latn-RS" sz="2800" smtClean="0">
                  <a:latin typeface="Lucida Sans Unicode" panose="020B0602030504020204" pitchFamily="34" charset="0"/>
                  <a:cs typeface="Lucida Sans Unicode" panose="020B0602030504020204" pitchFamily="34" charset="0"/>
                </a:rPr>
                <a:t>HUNGARIAN</a:t>
              </a:r>
              <a:endParaRPr lang="en-GB" sz="2800">
                <a:latin typeface="Lucida Sans Unicode" panose="020B0602030504020204" pitchFamily="34" charset="0"/>
                <a:cs typeface="Lucida Sans Unicode" panose="020B0602030504020204" pitchFamily="34" charset="0"/>
              </a:endParaRPr>
            </a:p>
          </p:txBody>
        </p:sp>
        <p:sp>
          <p:nvSpPr>
            <p:cNvPr id="8" name="TextBox 7"/>
            <p:cNvSpPr txBox="1"/>
            <p:nvPr/>
          </p:nvSpPr>
          <p:spPr>
            <a:xfrm>
              <a:off x="281940" y="1031407"/>
              <a:ext cx="3120944" cy="518400"/>
            </a:xfrm>
            <a:prstGeom prst="rect">
              <a:avLst/>
            </a:prstGeom>
            <a:noFill/>
          </p:spPr>
          <p:txBody>
            <a:bodyPr wrap="square" lIns="0" tIns="0" rIns="0" bIns="0" rtlCol="0" anchor="ctr" anchorCtr="0">
              <a:noAutofit/>
            </a:bodyPr>
            <a:lstStyle/>
            <a:p>
              <a:pPr algn="r"/>
              <a:r>
                <a:rPr lang="sr-Latn-RS" sz="2800" smtClean="0">
                  <a:latin typeface="Lucida Sans Unicode" panose="020B0602030504020204" pitchFamily="34" charset="0"/>
                  <a:cs typeface="Lucida Sans Unicode" panose="020B0602030504020204" pitchFamily="34" charset="0"/>
                </a:rPr>
                <a:t>4 SEASONS</a:t>
              </a:r>
              <a:endParaRPr lang="en-GB" sz="2800">
                <a:latin typeface="Lucida Sans Unicode" panose="020B0602030504020204" pitchFamily="34" charset="0"/>
                <a:cs typeface="Lucida Sans Unicode" panose="020B0602030504020204" pitchFamily="34" charset="0"/>
              </a:endParaRPr>
            </a:p>
          </p:txBody>
        </p:sp>
        <p:sp>
          <p:nvSpPr>
            <p:cNvPr id="9" name="TextBox 8"/>
            <p:cNvSpPr txBox="1"/>
            <p:nvPr/>
          </p:nvSpPr>
          <p:spPr>
            <a:xfrm>
              <a:off x="281940" y="1598235"/>
              <a:ext cx="3120944" cy="518400"/>
            </a:xfrm>
            <a:prstGeom prst="rect">
              <a:avLst/>
            </a:prstGeom>
            <a:noFill/>
          </p:spPr>
          <p:txBody>
            <a:bodyPr wrap="square" lIns="0" tIns="0" rIns="0" bIns="0" rtlCol="0" anchor="ctr" anchorCtr="0">
              <a:noAutofit/>
            </a:bodyPr>
            <a:lstStyle/>
            <a:p>
              <a:pPr algn="r"/>
              <a:r>
                <a:rPr lang="sr-Latn-RS" sz="2800" smtClean="0">
                  <a:latin typeface="Lucida Sans Unicode" panose="020B0602030504020204" pitchFamily="34" charset="0"/>
                  <a:cs typeface="Lucida Sans Unicode" panose="020B0602030504020204" pitchFamily="34" charset="0"/>
                </a:rPr>
                <a:t>GOULASH</a:t>
              </a:r>
              <a:endParaRPr lang="en-GB" sz="2800">
                <a:latin typeface="Lucida Sans Unicode" panose="020B0602030504020204" pitchFamily="34" charset="0"/>
                <a:cs typeface="Lucida Sans Unicode" panose="020B0602030504020204" pitchFamily="34" charset="0"/>
              </a:endParaRPr>
            </a:p>
          </p:txBody>
        </p:sp>
      </p:grpSp>
      <p:grpSp>
        <p:nvGrpSpPr>
          <p:cNvPr id="21" name="Group 20"/>
          <p:cNvGrpSpPr/>
          <p:nvPr/>
        </p:nvGrpSpPr>
        <p:grpSpPr>
          <a:xfrm>
            <a:off x="1860873" y="2247082"/>
            <a:ext cx="1078784" cy="1263280"/>
            <a:chOff x="2020893" y="2567122"/>
            <a:chExt cx="1078784" cy="1263280"/>
          </a:xfrm>
        </p:grpSpPr>
        <p:pic>
          <p:nvPicPr>
            <p:cNvPr id="12" name="Picture 11"/>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113552" y="2567122"/>
              <a:ext cx="914366" cy="684000"/>
            </a:xfrm>
            <a:prstGeom prst="rect">
              <a:avLst/>
            </a:prstGeom>
          </p:spPr>
        </p:pic>
        <p:sp>
          <p:nvSpPr>
            <p:cNvPr id="16" name="TextBox 15"/>
            <p:cNvSpPr txBox="1"/>
            <p:nvPr/>
          </p:nvSpPr>
          <p:spPr>
            <a:xfrm>
              <a:off x="2020893" y="3366978"/>
              <a:ext cx="1078784" cy="231712"/>
            </a:xfrm>
            <a:prstGeom prst="rect">
              <a:avLst/>
            </a:prstGeom>
            <a:noFill/>
          </p:spPr>
          <p:txBody>
            <a:bodyPr wrap="square" lIns="0" tIns="0" rIns="0" bIns="0" rtlCol="0" anchor="ctr" anchorCtr="0">
              <a:noAutofit/>
            </a:bodyPr>
            <a:lstStyle/>
            <a:p>
              <a:pPr algn="ctr"/>
              <a:r>
                <a:rPr lang="sr-Latn-RS" sz="1200" smtClean="0">
                  <a:solidFill>
                    <a:srgbClr val="FE1942"/>
                  </a:solidFill>
                  <a:latin typeface="Lucida Sans Unicode" panose="020B0602030504020204" pitchFamily="34" charset="0"/>
                  <a:cs typeface="Lucida Sans Unicode" panose="020B0602030504020204" pitchFamily="34" charset="0"/>
                </a:rPr>
                <a:t>SERVES</a:t>
              </a:r>
              <a:endParaRPr lang="en-GB" sz="1200">
                <a:solidFill>
                  <a:srgbClr val="FE1942"/>
                </a:solidFill>
                <a:latin typeface="Lucida Sans Unicode" panose="020B0602030504020204" pitchFamily="34" charset="0"/>
                <a:cs typeface="Lucida Sans Unicode" panose="020B0602030504020204" pitchFamily="34" charset="0"/>
              </a:endParaRPr>
            </a:p>
          </p:txBody>
        </p:sp>
        <p:cxnSp>
          <p:nvCxnSpPr>
            <p:cNvPr id="17" name="Straight Connector 16"/>
            <p:cNvCxnSpPr/>
            <p:nvPr/>
          </p:nvCxnSpPr>
          <p:spPr>
            <a:xfrm>
              <a:off x="2020893" y="3311384"/>
              <a:ext cx="1078784" cy="0"/>
            </a:xfrm>
            <a:prstGeom prst="line">
              <a:avLst/>
            </a:prstGeom>
            <a:ln w="12700">
              <a:solidFill>
                <a:srgbClr val="FE1942"/>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2020893" y="3598690"/>
              <a:ext cx="1078784" cy="231712"/>
            </a:xfrm>
            <a:prstGeom prst="rect">
              <a:avLst/>
            </a:prstGeom>
            <a:noFill/>
          </p:spPr>
          <p:txBody>
            <a:bodyPr wrap="square" lIns="0" tIns="0" rIns="0" bIns="0" rtlCol="0" anchor="ctr" anchorCtr="0">
              <a:noAutofit/>
            </a:bodyPr>
            <a:lstStyle/>
            <a:p>
              <a:pPr algn="ctr"/>
              <a:r>
                <a:rPr lang="sr-Latn-RS" sz="1000" smtClean="0">
                  <a:solidFill>
                    <a:srgbClr val="FE1942"/>
                  </a:solidFill>
                  <a:latin typeface="Lucida Sans Unicode" panose="020B0602030504020204" pitchFamily="34" charset="0"/>
                  <a:cs typeface="Lucida Sans Unicode" panose="020B0602030504020204" pitchFamily="34" charset="0"/>
                </a:rPr>
                <a:t>8 PERSONS</a:t>
              </a:r>
              <a:endParaRPr lang="en-GB" sz="1000">
                <a:solidFill>
                  <a:srgbClr val="FE1942"/>
                </a:solidFill>
                <a:latin typeface="Lucida Sans Unicode" panose="020B0602030504020204" pitchFamily="34" charset="0"/>
                <a:cs typeface="Lucida Sans Unicode" panose="020B0602030504020204" pitchFamily="34" charset="0"/>
              </a:endParaRPr>
            </a:p>
          </p:txBody>
        </p:sp>
      </p:grpSp>
      <p:grpSp>
        <p:nvGrpSpPr>
          <p:cNvPr id="20" name="Group 19"/>
          <p:cNvGrpSpPr/>
          <p:nvPr/>
        </p:nvGrpSpPr>
        <p:grpSpPr>
          <a:xfrm>
            <a:off x="374973" y="2247082"/>
            <a:ext cx="1078784" cy="1263280"/>
            <a:chOff x="374973" y="2567122"/>
            <a:chExt cx="1078784" cy="1263280"/>
          </a:xfrm>
        </p:grpSpPr>
        <p:pic>
          <p:nvPicPr>
            <p:cNvPr id="11" name="Picture 10"/>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457182" y="2567122"/>
              <a:ext cx="914366" cy="684000"/>
            </a:xfrm>
            <a:prstGeom prst="rect">
              <a:avLst/>
            </a:prstGeom>
          </p:spPr>
        </p:pic>
        <p:sp>
          <p:nvSpPr>
            <p:cNvPr id="13" name="TextBox 12"/>
            <p:cNvSpPr txBox="1"/>
            <p:nvPr/>
          </p:nvSpPr>
          <p:spPr>
            <a:xfrm>
              <a:off x="374973" y="3366978"/>
              <a:ext cx="1078784" cy="231712"/>
            </a:xfrm>
            <a:prstGeom prst="rect">
              <a:avLst/>
            </a:prstGeom>
            <a:noFill/>
          </p:spPr>
          <p:txBody>
            <a:bodyPr wrap="square" lIns="0" tIns="0" rIns="0" bIns="0" rtlCol="0" anchor="ctr" anchorCtr="0">
              <a:noAutofit/>
            </a:bodyPr>
            <a:lstStyle/>
            <a:p>
              <a:pPr algn="ctr"/>
              <a:r>
                <a:rPr lang="sr-Latn-RS" sz="1200" smtClean="0">
                  <a:solidFill>
                    <a:srgbClr val="FE1942"/>
                  </a:solidFill>
                  <a:latin typeface="Lucida Sans Unicode" panose="020B0602030504020204" pitchFamily="34" charset="0"/>
                  <a:cs typeface="Lucida Sans Unicode" panose="020B0602030504020204" pitchFamily="34" charset="0"/>
                </a:rPr>
                <a:t>PREPARATION</a:t>
              </a:r>
              <a:endParaRPr lang="en-GB" sz="1200">
                <a:solidFill>
                  <a:srgbClr val="FE1942"/>
                </a:solidFill>
                <a:latin typeface="Lucida Sans Unicode" panose="020B0602030504020204" pitchFamily="34" charset="0"/>
                <a:cs typeface="Lucida Sans Unicode" panose="020B0602030504020204" pitchFamily="34" charset="0"/>
              </a:endParaRPr>
            </a:p>
          </p:txBody>
        </p:sp>
        <p:cxnSp>
          <p:nvCxnSpPr>
            <p:cNvPr id="15" name="Straight Connector 14"/>
            <p:cNvCxnSpPr/>
            <p:nvPr/>
          </p:nvCxnSpPr>
          <p:spPr>
            <a:xfrm>
              <a:off x="374973" y="3311384"/>
              <a:ext cx="1078784" cy="0"/>
            </a:xfrm>
            <a:prstGeom prst="line">
              <a:avLst/>
            </a:prstGeom>
            <a:ln w="12700">
              <a:solidFill>
                <a:srgbClr val="FE1942"/>
              </a:solidFill>
            </a:ln>
          </p:spPr>
          <p:style>
            <a:lnRef idx="1">
              <a:schemeClr val="accent1"/>
            </a:lnRef>
            <a:fillRef idx="0">
              <a:schemeClr val="accent1"/>
            </a:fillRef>
            <a:effectRef idx="0">
              <a:schemeClr val="accent1"/>
            </a:effectRef>
            <a:fontRef idx="minor">
              <a:schemeClr val="tx1"/>
            </a:fontRef>
          </p:style>
        </p:cxnSp>
        <p:sp>
          <p:nvSpPr>
            <p:cNvPr id="19" name="TextBox 18"/>
            <p:cNvSpPr txBox="1"/>
            <p:nvPr/>
          </p:nvSpPr>
          <p:spPr>
            <a:xfrm>
              <a:off x="374973" y="3598690"/>
              <a:ext cx="1078784" cy="231712"/>
            </a:xfrm>
            <a:prstGeom prst="rect">
              <a:avLst/>
            </a:prstGeom>
            <a:noFill/>
          </p:spPr>
          <p:txBody>
            <a:bodyPr wrap="square" lIns="0" tIns="0" rIns="0" bIns="0" rtlCol="0" anchor="ctr" anchorCtr="0">
              <a:noAutofit/>
            </a:bodyPr>
            <a:lstStyle/>
            <a:p>
              <a:pPr algn="ctr"/>
              <a:r>
                <a:rPr lang="sr-Latn-RS" sz="1000" smtClean="0">
                  <a:solidFill>
                    <a:srgbClr val="FE1942"/>
                  </a:solidFill>
                  <a:latin typeface="Lucida Sans Unicode" panose="020B0602030504020204" pitchFamily="34" charset="0"/>
                  <a:cs typeface="Lucida Sans Unicode" panose="020B0602030504020204" pitchFamily="34" charset="0"/>
                </a:rPr>
                <a:t>45 MINUTES</a:t>
              </a:r>
              <a:endParaRPr lang="en-GB" sz="1000">
                <a:solidFill>
                  <a:srgbClr val="FE1942"/>
                </a:solidFill>
                <a:latin typeface="Lucida Sans Unicode" panose="020B0602030504020204" pitchFamily="34" charset="0"/>
                <a:cs typeface="Lucida Sans Unicode" panose="020B0602030504020204" pitchFamily="34" charset="0"/>
              </a:endParaRPr>
            </a:p>
          </p:txBody>
        </p:sp>
      </p:grpSp>
      <p:grpSp>
        <p:nvGrpSpPr>
          <p:cNvPr id="25" name="Group 24"/>
          <p:cNvGrpSpPr/>
          <p:nvPr/>
        </p:nvGrpSpPr>
        <p:grpSpPr>
          <a:xfrm>
            <a:off x="0" y="3789680"/>
            <a:ext cx="3027917" cy="243840"/>
            <a:chOff x="0" y="3840480"/>
            <a:chExt cx="3027917" cy="243840"/>
          </a:xfrm>
        </p:grpSpPr>
        <p:sp>
          <p:nvSpPr>
            <p:cNvPr id="22" name="Rectangle 21"/>
            <p:cNvSpPr/>
            <p:nvPr/>
          </p:nvSpPr>
          <p:spPr>
            <a:xfrm>
              <a:off x="0" y="3840480"/>
              <a:ext cx="457182" cy="243840"/>
            </a:xfrm>
            <a:prstGeom prst="rect">
              <a:avLst/>
            </a:prstGeom>
            <a:solidFill>
              <a:srgbClr val="FE1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3" name="TextBox 22"/>
            <p:cNvSpPr txBox="1"/>
            <p:nvPr/>
          </p:nvSpPr>
          <p:spPr>
            <a:xfrm>
              <a:off x="534992" y="3846544"/>
              <a:ext cx="2492925" cy="231712"/>
            </a:xfrm>
            <a:prstGeom prst="rect">
              <a:avLst/>
            </a:prstGeom>
            <a:noFill/>
          </p:spPr>
          <p:txBody>
            <a:bodyPr wrap="square" lIns="0" tIns="0" rIns="0" bIns="0" rtlCol="0" anchor="ctr" anchorCtr="0">
              <a:noAutofit/>
            </a:bodyPr>
            <a:lstStyle/>
            <a:p>
              <a:r>
                <a:rPr lang="sr-Latn-RS" sz="1200" smtClean="0">
                  <a:solidFill>
                    <a:srgbClr val="FE1942"/>
                  </a:solidFill>
                  <a:latin typeface="Lucida Sans Unicode" panose="020B0602030504020204" pitchFamily="34" charset="0"/>
                  <a:cs typeface="Lucida Sans Unicode" panose="020B0602030504020204" pitchFamily="34" charset="0"/>
                </a:rPr>
                <a:t>NUTRITION FACTS</a:t>
              </a:r>
              <a:endParaRPr lang="en-GB" sz="1200">
                <a:solidFill>
                  <a:srgbClr val="FE1942"/>
                </a:solidFill>
                <a:latin typeface="Lucida Sans Unicode" panose="020B0602030504020204" pitchFamily="34" charset="0"/>
                <a:cs typeface="Lucida Sans Unicode" panose="020B0602030504020204" pitchFamily="34" charset="0"/>
              </a:endParaRPr>
            </a:p>
          </p:txBody>
        </p:sp>
      </p:grpSp>
      <p:sp>
        <p:nvSpPr>
          <p:cNvPr id="24" name="TextBox 23"/>
          <p:cNvSpPr txBox="1"/>
          <p:nvPr/>
        </p:nvSpPr>
        <p:spPr>
          <a:xfrm>
            <a:off x="274320" y="4145565"/>
            <a:ext cx="2903220" cy="707886"/>
          </a:xfrm>
          <a:prstGeom prst="rect">
            <a:avLst/>
          </a:prstGeom>
          <a:noFill/>
        </p:spPr>
        <p:txBody>
          <a:bodyPr wrap="square" lIns="36000" rIns="36000" rtlCol="0">
            <a:spAutoFit/>
          </a:bodyPr>
          <a:lstStyle/>
          <a:p>
            <a:r>
              <a:rPr lang="sr-Latn-RS" sz="1000" b="1">
                <a:latin typeface="Lato" panose="020F0502020204030203" pitchFamily="34" charset="0"/>
              </a:rPr>
              <a:t>Per Serving: </a:t>
            </a:r>
            <a:r>
              <a:rPr lang="sr-Latn-RS" sz="1000">
                <a:latin typeface="Lato" panose="020F0502020204030203" pitchFamily="34" charset="0"/>
              </a:rPr>
              <a:t>Protein 5.2g; fat 9.2g; carbohydrates 23.2g; cholesterol 27.1mg; </a:t>
            </a:r>
            <a:r>
              <a:rPr lang="sr-Latn-RS" sz="1000">
                <a:latin typeface="Lato" panose="020F0502020204030203" pitchFamily="34" charset="0"/>
              </a:rPr>
              <a:t>sodium </a:t>
            </a:r>
            <a:r>
              <a:rPr lang="sr-Latn-RS" sz="1000" smtClean="0">
                <a:latin typeface="Lato" panose="020F0502020204030203" pitchFamily="34" charset="0"/>
              </a:rPr>
              <a:t>46.1mg; lorem ipsum 50.0g; lorem ipsum 100.0g; lorem ipsum 10.0g</a:t>
            </a:r>
            <a:r>
              <a:rPr lang="en-GB" sz="1000" smtClean="0">
                <a:latin typeface="Lato" panose="020F0502020204030203" pitchFamily="34" charset="0"/>
              </a:rPr>
              <a:t>.</a:t>
            </a:r>
            <a:endParaRPr lang="en-GB" sz="1000">
              <a:latin typeface="Lato" panose="020F0502020204030203" pitchFamily="34" charset="0"/>
            </a:endParaRPr>
          </a:p>
        </p:txBody>
      </p:sp>
      <p:grpSp>
        <p:nvGrpSpPr>
          <p:cNvPr id="26" name="Group 25"/>
          <p:cNvGrpSpPr/>
          <p:nvPr/>
        </p:nvGrpSpPr>
        <p:grpSpPr>
          <a:xfrm>
            <a:off x="0" y="5080481"/>
            <a:ext cx="3027917" cy="243840"/>
            <a:chOff x="0" y="3840480"/>
            <a:chExt cx="3027917" cy="243840"/>
          </a:xfrm>
        </p:grpSpPr>
        <p:sp>
          <p:nvSpPr>
            <p:cNvPr id="27" name="Rectangle 26"/>
            <p:cNvSpPr/>
            <p:nvPr/>
          </p:nvSpPr>
          <p:spPr>
            <a:xfrm>
              <a:off x="0" y="3840480"/>
              <a:ext cx="457182" cy="243840"/>
            </a:xfrm>
            <a:prstGeom prst="rect">
              <a:avLst/>
            </a:prstGeom>
            <a:solidFill>
              <a:srgbClr val="FE1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8" name="TextBox 27"/>
            <p:cNvSpPr txBox="1"/>
            <p:nvPr/>
          </p:nvSpPr>
          <p:spPr>
            <a:xfrm>
              <a:off x="534992" y="3846544"/>
              <a:ext cx="2492925" cy="231712"/>
            </a:xfrm>
            <a:prstGeom prst="rect">
              <a:avLst/>
            </a:prstGeom>
            <a:noFill/>
          </p:spPr>
          <p:txBody>
            <a:bodyPr wrap="square" lIns="0" tIns="0" rIns="0" bIns="0" rtlCol="0" anchor="ctr" anchorCtr="0">
              <a:noAutofit/>
            </a:bodyPr>
            <a:lstStyle/>
            <a:p>
              <a:r>
                <a:rPr lang="sr-Latn-RS" sz="1200" smtClean="0">
                  <a:solidFill>
                    <a:srgbClr val="FE1942"/>
                  </a:solidFill>
                  <a:latin typeface="Lucida Sans Unicode" panose="020B0602030504020204" pitchFamily="34" charset="0"/>
                  <a:cs typeface="Lucida Sans Unicode" panose="020B0602030504020204" pitchFamily="34" charset="0"/>
                </a:rPr>
                <a:t>CHEFF</a:t>
              </a:r>
              <a:r>
                <a:rPr lang="en-GB" sz="1200" smtClean="0">
                  <a:solidFill>
                    <a:srgbClr val="FE1942"/>
                  </a:solidFill>
                  <a:latin typeface="Lucida Sans Unicode" panose="020B0602030504020204" pitchFamily="34" charset="0"/>
                  <a:cs typeface="Lucida Sans Unicode" panose="020B0602030504020204" pitchFamily="34" charset="0"/>
                </a:rPr>
                <a:t>’S WORDS</a:t>
              </a:r>
              <a:endParaRPr lang="en-GB" sz="1200">
                <a:solidFill>
                  <a:srgbClr val="FE1942"/>
                </a:solidFill>
                <a:latin typeface="Lucida Sans Unicode" panose="020B0602030504020204" pitchFamily="34" charset="0"/>
                <a:cs typeface="Lucida Sans Unicode" panose="020B0602030504020204" pitchFamily="34" charset="0"/>
              </a:endParaRPr>
            </a:p>
          </p:txBody>
        </p:sp>
      </p:grpSp>
      <p:sp>
        <p:nvSpPr>
          <p:cNvPr id="29" name="TextBox 28"/>
          <p:cNvSpPr txBox="1"/>
          <p:nvPr/>
        </p:nvSpPr>
        <p:spPr>
          <a:xfrm>
            <a:off x="274320" y="5512566"/>
            <a:ext cx="6952397" cy="553998"/>
          </a:xfrm>
          <a:prstGeom prst="rect">
            <a:avLst/>
          </a:prstGeom>
          <a:noFill/>
        </p:spPr>
        <p:txBody>
          <a:bodyPr wrap="square" lIns="36000" rIns="36000" rtlCol="0">
            <a:spAutoFit/>
          </a:bodyPr>
          <a:lstStyle/>
          <a:p>
            <a:r>
              <a:rPr lang="en-GB" sz="1000">
                <a:latin typeface="Lato" panose="020F0502020204030203" pitchFamily="34" charset="0"/>
              </a:rPr>
              <a:t>Goulash (Hungarian: gulyás) is a soup or stew of meat and vegetables seasoned with paprika and other spices. ... At that time, the cooked </a:t>
            </a:r>
            <a:r>
              <a:rPr lang="en-GB" sz="1000">
                <a:latin typeface="Lato" panose="020F0502020204030203" pitchFamily="34" charset="0"/>
              </a:rPr>
              <a:t>and </a:t>
            </a:r>
            <a:r>
              <a:rPr lang="en-GB" sz="1000" smtClean="0">
                <a:latin typeface="Lato" panose="020F0502020204030203" pitchFamily="34" charset="0"/>
              </a:rPr>
              <a:t>flavo</a:t>
            </a:r>
            <a:r>
              <a:rPr lang="sr-Latn-RS" sz="1000" smtClean="0">
                <a:latin typeface="Lato" panose="020F0502020204030203" pitchFamily="34" charset="0"/>
              </a:rPr>
              <a:t>u</a:t>
            </a:r>
            <a:r>
              <a:rPr lang="en-GB" sz="1000" smtClean="0">
                <a:latin typeface="Lato" panose="020F0502020204030203" pitchFamily="34" charset="0"/>
              </a:rPr>
              <a:t>red </a:t>
            </a:r>
            <a:r>
              <a:rPr lang="en-GB" sz="1000">
                <a:latin typeface="Lato" panose="020F0502020204030203" pitchFamily="34" charset="0"/>
              </a:rPr>
              <a:t>meat was dried with the help of the sun and packed into bags produced from sheep's stomachs, needing only water to make it into </a:t>
            </a:r>
            <a:r>
              <a:rPr lang="en-GB" sz="1000">
                <a:latin typeface="Lato" panose="020F0502020204030203" pitchFamily="34" charset="0"/>
              </a:rPr>
              <a:t>a </a:t>
            </a:r>
            <a:r>
              <a:rPr lang="en-GB" sz="1000" smtClean="0">
                <a:latin typeface="Lato" panose="020F0502020204030203" pitchFamily="34" charset="0"/>
              </a:rPr>
              <a:t>meal. </a:t>
            </a:r>
            <a:r>
              <a:rPr lang="sr-Latn-RS" sz="1000" dirty="0" smtClean="0">
                <a:latin typeface="Lato" panose="020F0502020204030203" pitchFamily="34" charset="0"/>
              </a:rPr>
              <a:t>Lorem ipsum dolor sit amet, consectetuer adipiscing elit. </a:t>
            </a:r>
            <a:r>
              <a:rPr lang="sr-Latn-RS" sz="1000" smtClean="0">
                <a:latin typeface="Lato" panose="020F0502020204030203" pitchFamily="34" charset="0"/>
              </a:rPr>
              <a:t>Maecenas </a:t>
            </a:r>
            <a:r>
              <a:rPr lang="sr-Latn-RS" sz="1000" smtClean="0">
                <a:latin typeface="Lato" panose="020F0502020204030203" pitchFamily="34" charset="0"/>
              </a:rPr>
              <a:t>porttitor.</a:t>
            </a:r>
            <a:endParaRPr lang="en-GB" sz="1000">
              <a:latin typeface="Lato" panose="020F0502020204030203" pitchFamily="34" charset="0"/>
            </a:endParaRPr>
          </a:p>
        </p:txBody>
      </p:sp>
      <p:sp>
        <p:nvSpPr>
          <p:cNvPr id="30" name="TextBox 29"/>
          <p:cNvSpPr txBox="1"/>
          <p:nvPr/>
        </p:nvSpPr>
        <p:spPr>
          <a:xfrm>
            <a:off x="2145792" y="6572414"/>
            <a:ext cx="1192925" cy="231712"/>
          </a:xfrm>
          <a:prstGeom prst="rect">
            <a:avLst/>
          </a:prstGeom>
          <a:noFill/>
        </p:spPr>
        <p:txBody>
          <a:bodyPr wrap="square" lIns="0" tIns="0" rIns="0" bIns="0" rtlCol="0" anchor="ctr" anchorCtr="0">
            <a:noAutofit/>
          </a:bodyPr>
          <a:lstStyle/>
          <a:p>
            <a:pPr algn="r"/>
            <a:r>
              <a:rPr lang="en-US" sz="1200" dirty="0" smtClean="0">
                <a:solidFill>
                  <a:srgbClr val="FE1942"/>
                </a:solidFill>
                <a:latin typeface="Lucida Sans Unicode" panose="020B0602030504020204" pitchFamily="34" charset="0"/>
                <a:cs typeface="Lucida Sans Unicode" panose="020B0602030504020204" pitchFamily="34" charset="0"/>
              </a:rPr>
              <a:t>INGREDIENTS</a:t>
            </a:r>
            <a:endParaRPr lang="en-US" sz="1200" dirty="0">
              <a:solidFill>
                <a:srgbClr val="FE1942"/>
              </a:solidFill>
              <a:latin typeface="Lucida Sans Unicode" panose="020B0602030504020204" pitchFamily="34" charset="0"/>
              <a:cs typeface="Lucida Sans Unicode" panose="020B0602030504020204" pitchFamily="34" charset="0"/>
            </a:endParaRPr>
          </a:p>
        </p:txBody>
      </p:sp>
      <p:sp>
        <p:nvSpPr>
          <p:cNvPr id="31" name="TextBox 30"/>
          <p:cNvSpPr txBox="1"/>
          <p:nvPr/>
        </p:nvSpPr>
        <p:spPr>
          <a:xfrm>
            <a:off x="3750518" y="6572414"/>
            <a:ext cx="1192925" cy="231712"/>
          </a:xfrm>
          <a:prstGeom prst="rect">
            <a:avLst/>
          </a:prstGeom>
          <a:noFill/>
        </p:spPr>
        <p:txBody>
          <a:bodyPr wrap="square" lIns="0" tIns="0" rIns="0" bIns="0" rtlCol="0" anchor="ctr" anchorCtr="0">
            <a:noAutofit/>
          </a:bodyPr>
          <a:lstStyle/>
          <a:p>
            <a:r>
              <a:rPr lang="sr-Latn-RS" sz="1200" smtClean="0">
                <a:solidFill>
                  <a:srgbClr val="FE1942"/>
                </a:solidFill>
                <a:latin typeface="Lucida Sans Unicode" panose="020B0602030504020204" pitchFamily="34" charset="0"/>
                <a:cs typeface="Lucida Sans Unicode" panose="020B0602030504020204" pitchFamily="34" charset="0"/>
              </a:rPr>
              <a:t>DIRECTIONS</a:t>
            </a:r>
            <a:endParaRPr lang="en-US" sz="1200" dirty="0">
              <a:solidFill>
                <a:srgbClr val="FE1942"/>
              </a:solidFill>
              <a:latin typeface="Lucida Sans Unicode" panose="020B0602030504020204" pitchFamily="34" charset="0"/>
              <a:cs typeface="Lucida Sans Unicode" panose="020B0602030504020204" pitchFamily="34" charset="0"/>
            </a:endParaRPr>
          </a:p>
        </p:txBody>
      </p:sp>
      <p:sp>
        <p:nvSpPr>
          <p:cNvPr id="32" name="TextBox 31"/>
          <p:cNvSpPr txBox="1"/>
          <p:nvPr/>
        </p:nvSpPr>
        <p:spPr>
          <a:xfrm>
            <a:off x="374973" y="6986929"/>
            <a:ext cx="2963744" cy="2800767"/>
          </a:xfrm>
          <a:prstGeom prst="rect">
            <a:avLst/>
          </a:prstGeom>
          <a:noFill/>
        </p:spPr>
        <p:txBody>
          <a:bodyPr wrap="square" lIns="36000" rIns="36000" rtlCol="0">
            <a:spAutoFit/>
          </a:bodyPr>
          <a:lstStyle/>
          <a:p>
            <a:pPr algn="r"/>
            <a:r>
              <a:rPr lang="en-GB" sz="1100">
                <a:latin typeface="Lato" panose="020F0502020204030203" pitchFamily="34" charset="0"/>
              </a:rPr>
              <a:t>1kg good braising steak, preferably chuck steak</a:t>
            </a:r>
          </a:p>
          <a:p>
            <a:pPr algn="r"/>
            <a:r>
              <a:rPr lang="en-GB" sz="1100">
                <a:latin typeface="Lato" panose="020F0502020204030203" pitchFamily="34" charset="0"/>
              </a:rPr>
              <a:t>1 tbsp sunflower oil</a:t>
            </a:r>
          </a:p>
          <a:p>
            <a:pPr algn="r"/>
            <a:r>
              <a:rPr lang="en-GB" sz="1100">
                <a:latin typeface="Lato" panose="020F0502020204030203" pitchFamily="34" charset="0"/>
              </a:rPr>
              <a:t>3 medium onions, cut into 12 wedges</a:t>
            </a:r>
          </a:p>
          <a:p>
            <a:pPr algn="r"/>
            <a:r>
              <a:rPr lang="en-GB" sz="1100">
                <a:latin typeface="Lato" panose="020F0502020204030203" pitchFamily="34" charset="0"/>
              </a:rPr>
              <a:t>3 garlic cloves, crushed</a:t>
            </a:r>
          </a:p>
          <a:p>
            <a:pPr algn="r"/>
            <a:r>
              <a:rPr lang="en-GB" sz="1100">
                <a:latin typeface="Lato" panose="020F0502020204030203" pitchFamily="34" charset="0"/>
              </a:rPr>
              <a:t>2 tsp hot smoked paprika</a:t>
            </a:r>
          </a:p>
          <a:p>
            <a:pPr algn="r"/>
            <a:r>
              <a:rPr lang="en-GB" sz="1100">
                <a:latin typeface="Lato" panose="020F0502020204030203" pitchFamily="34" charset="0"/>
              </a:rPr>
              <a:t>1 tbsp paprika</a:t>
            </a:r>
          </a:p>
          <a:p>
            <a:pPr algn="r"/>
            <a:r>
              <a:rPr lang="en-GB" sz="1100" smtClean="0">
                <a:latin typeface="Lato" panose="020F0502020204030203" pitchFamily="34" charset="0"/>
              </a:rPr>
              <a:t>1</a:t>
            </a:r>
            <a:r>
              <a:rPr lang="sr-Latn-RS" sz="1100">
                <a:latin typeface="Lato" panose="020F0502020204030203" pitchFamily="34" charset="0"/>
              </a:rPr>
              <a:t> </a:t>
            </a:r>
            <a:r>
              <a:rPr lang="sr-Latn-RS" sz="1100" smtClean="0">
                <a:latin typeface="Lato" panose="020F0502020204030203" pitchFamily="34" charset="0"/>
              </a:rPr>
              <a:t>lorem ipsum</a:t>
            </a:r>
            <a:endParaRPr lang="en-GB" sz="1100">
              <a:latin typeface="Lato" panose="020F0502020204030203" pitchFamily="34" charset="0"/>
            </a:endParaRPr>
          </a:p>
          <a:p>
            <a:pPr algn="r"/>
            <a:r>
              <a:rPr lang="sr-Latn-RS" sz="1100" smtClean="0">
                <a:latin typeface="Lato" panose="020F0502020204030203" pitchFamily="34" charset="0"/>
              </a:rPr>
              <a:t>5</a:t>
            </a:r>
            <a:r>
              <a:rPr lang="en-GB" sz="1100" smtClean="0">
                <a:latin typeface="Lato" panose="020F0502020204030203" pitchFamily="34" charset="0"/>
              </a:rPr>
              <a:t>00ml </a:t>
            </a:r>
            <a:r>
              <a:rPr lang="en-GB" sz="1100">
                <a:latin typeface="Lato" panose="020F0502020204030203" pitchFamily="34" charset="0"/>
              </a:rPr>
              <a:t>cold water</a:t>
            </a:r>
          </a:p>
          <a:p>
            <a:pPr algn="r"/>
            <a:r>
              <a:rPr lang="sr-Latn-RS" sz="1100" smtClean="0">
                <a:latin typeface="Lato" panose="020F0502020204030203" pitchFamily="34" charset="0"/>
              </a:rPr>
              <a:t>3</a:t>
            </a:r>
            <a:r>
              <a:rPr lang="en-GB" sz="1100" smtClean="0">
                <a:latin typeface="Lato" panose="020F0502020204030203" pitchFamily="34" charset="0"/>
              </a:rPr>
              <a:t>00g </a:t>
            </a:r>
            <a:r>
              <a:rPr lang="sr-Latn-RS" sz="1100" smtClean="0">
                <a:latin typeface="Lato" panose="020F0502020204030203" pitchFamily="34" charset="0"/>
              </a:rPr>
              <a:t>lorem ipsum</a:t>
            </a:r>
            <a:endParaRPr lang="en-GB" sz="1100">
              <a:latin typeface="Lato" panose="020F0502020204030203" pitchFamily="34" charset="0"/>
            </a:endParaRPr>
          </a:p>
          <a:p>
            <a:pPr algn="r"/>
            <a:r>
              <a:rPr lang="en-GB" sz="1100">
                <a:latin typeface="Lato" panose="020F0502020204030203" pitchFamily="34" charset="0"/>
              </a:rPr>
              <a:t>2 </a:t>
            </a:r>
            <a:r>
              <a:rPr lang="en-GB" sz="1100">
                <a:latin typeface="Lato" panose="020F0502020204030203" pitchFamily="34" charset="0"/>
              </a:rPr>
              <a:t>tbsp </a:t>
            </a:r>
            <a:r>
              <a:rPr lang="sr-Latn-RS" sz="1100" smtClean="0">
                <a:latin typeface="Lato" panose="020F0502020204030203" pitchFamily="34" charset="0"/>
              </a:rPr>
              <a:t>lorem ipsum</a:t>
            </a:r>
            <a:endParaRPr lang="en-GB" sz="1100">
              <a:latin typeface="Lato" panose="020F0502020204030203" pitchFamily="34" charset="0"/>
            </a:endParaRPr>
          </a:p>
          <a:p>
            <a:pPr algn="r"/>
            <a:r>
              <a:rPr lang="en-GB" sz="1100">
                <a:latin typeface="Lato" panose="020F0502020204030203" pitchFamily="34" charset="0"/>
              </a:rPr>
              <a:t>2 </a:t>
            </a:r>
            <a:r>
              <a:rPr lang="sr-Latn-RS" sz="1100" smtClean="0">
                <a:latin typeface="Lato" panose="020F0502020204030203" pitchFamily="34" charset="0"/>
              </a:rPr>
              <a:t>lorem ipsum</a:t>
            </a:r>
            <a:endParaRPr lang="en-GB" sz="1100">
              <a:latin typeface="Lato" panose="020F0502020204030203" pitchFamily="34" charset="0"/>
            </a:endParaRPr>
          </a:p>
          <a:p>
            <a:pPr algn="r"/>
            <a:r>
              <a:rPr lang="en-GB" sz="1100">
                <a:latin typeface="Lato" panose="020F0502020204030203" pitchFamily="34" charset="0"/>
              </a:rPr>
              <a:t>1 </a:t>
            </a:r>
            <a:r>
              <a:rPr lang="en-GB" sz="1100">
                <a:latin typeface="Lato" panose="020F0502020204030203" pitchFamily="34" charset="0"/>
              </a:rPr>
              <a:t>red </a:t>
            </a:r>
            <a:r>
              <a:rPr lang="sr-Latn-RS" sz="1100" smtClean="0">
                <a:latin typeface="Lato" panose="020F0502020204030203" pitchFamily="34" charset="0"/>
              </a:rPr>
              <a:t>lorem ipsum</a:t>
            </a:r>
            <a:endParaRPr lang="en-GB" sz="1100">
              <a:latin typeface="Lato" panose="020F0502020204030203" pitchFamily="34" charset="0"/>
            </a:endParaRPr>
          </a:p>
          <a:p>
            <a:pPr algn="r"/>
            <a:r>
              <a:rPr lang="en-GB" sz="1100">
                <a:latin typeface="Lato" panose="020F0502020204030203" pitchFamily="34" charset="0"/>
              </a:rPr>
              <a:t>1 </a:t>
            </a:r>
            <a:r>
              <a:rPr lang="en-GB" sz="1100">
                <a:latin typeface="Lato" panose="020F0502020204030203" pitchFamily="34" charset="0"/>
              </a:rPr>
              <a:t>green </a:t>
            </a:r>
            <a:r>
              <a:rPr lang="sr-Latn-RS" sz="1100" smtClean="0">
                <a:latin typeface="Lato" panose="020F0502020204030203" pitchFamily="34" charset="0"/>
              </a:rPr>
              <a:t>lorem ipsum</a:t>
            </a:r>
            <a:endParaRPr lang="en-GB" sz="1100">
              <a:latin typeface="Lato" panose="020F0502020204030203" pitchFamily="34" charset="0"/>
            </a:endParaRPr>
          </a:p>
          <a:p>
            <a:pPr algn="r"/>
            <a:r>
              <a:rPr lang="en-GB" sz="1100">
                <a:latin typeface="Lato" panose="020F0502020204030203" pitchFamily="34" charset="0"/>
              </a:rPr>
              <a:t>1 </a:t>
            </a:r>
            <a:r>
              <a:rPr lang="en-GB" sz="1100">
                <a:latin typeface="Lato" panose="020F0502020204030203" pitchFamily="34" charset="0"/>
              </a:rPr>
              <a:t>orange </a:t>
            </a:r>
            <a:r>
              <a:rPr lang="sr-Latn-RS" sz="1100" smtClean="0">
                <a:latin typeface="Lato" panose="020F0502020204030203" pitchFamily="34" charset="0"/>
              </a:rPr>
              <a:t>lorem ipsum</a:t>
            </a:r>
            <a:endParaRPr lang="en-GB" sz="1100">
              <a:latin typeface="Lato" panose="020F0502020204030203" pitchFamily="34" charset="0"/>
            </a:endParaRPr>
          </a:p>
          <a:p>
            <a:pPr algn="r"/>
            <a:r>
              <a:rPr lang="en-GB" sz="1100">
                <a:latin typeface="Lato" panose="020F0502020204030203" pitchFamily="34" charset="0"/>
              </a:rPr>
              <a:t>flaked sea salt</a:t>
            </a:r>
          </a:p>
          <a:p>
            <a:pPr algn="r"/>
            <a:r>
              <a:rPr lang="en-GB" sz="1100">
                <a:latin typeface="Lato" panose="020F0502020204030203" pitchFamily="34" charset="0"/>
              </a:rPr>
              <a:t>freshly ground black pepper</a:t>
            </a:r>
          </a:p>
        </p:txBody>
      </p:sp>
      <p:sp>
        <p:nvSpPr>
          <p:cNvPr id="33" name="Rectangle 32"/>
          <p:cNvSpPr/>
          <p:nvPr/>
        </p:nvSpPr>
        <p:spPr>
          <a:xfrm>
            <a:off x="0" y="6558993"/>
            <a:ext cx="2088000" cy="243840"/>
          </a:xfrm>
          <a:prstGeom prst="rect">
            <a:avLst/>
          </a:prstGeom>
          <a:solidFill>
            <a:srgbClr val="FE1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4" name="Rectangle 33"/>
          <p:cNvSpPr/>
          <p:nvPr/>
        </p:nvSpPr>
        <p:spPr>
          <a:xfrm>
            <a:off x="4859675" y="6558993"/>
            <a:ext cx="2700000" cy="243840"/>
          </a:xfrm>
          <a:prstGeom prst="rect">
            <a:avLst/>
          </a:prstGeom>
          <a:solidFill>
            <a:srgbClr val="FE1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36" name="TextBox 35"/>
          <p:cNvSpPr txBox="1"/>
          <p:nvPr/>
        </p:nvSpPr>
        <p:spPr>
          <a:xfrm>
            <a:off x="3704793" y="6986928"/>
            <a:ext cx="3521923" cy="2800767"/>
          </a:xfrm>
          <a:prstGeom prst="rect">
            <a:avLst/>
          </a:prstGeom>
          <a:noFill/>
        </p:spPr>
        <p:txBody>
          <a:bodyPr wrap="square" lIns="36000" rIns="36000" rtlCol="0">
            <a:spAutoFit/>
          </a:bodyPr>
          <a:lstStyle/>
          <a:p>
            <a:r>
              <a:rPr lang="en-GB" sz="1100" b="1">
                <a:latin typeface="Lato" panose="020F0502020204030203" pitchFamily="34" charset="0"/>
              </a:rPr>
              <a:t>Brown the meat </a:t>
            </a:r>
            <a:r>
              <a:rPr lang="en-GB" sz="1100">
                <a:latin typeface="Lato" panose="020F0502020204030203" pitchFamily="34" charset="0"/>
              </a:rPr>
              <a:t>– In a </a:t>
            </a:r>
            <a:r>
              <a:rPr lang="en-GB" sz="1100">
                <a:latin typeface="Lato" panose="020F0502020204030203" pitchFamily="34" charset="0"/>
              </a:rPr>
              <a:t>large </a:t>
            </a:r>
            <a:r>
              <a:rPr lang="en-GB" sz="1100" smtClean="0">
                <a:latin typeface="Lato" panose="020F0502020204030203" pitchFamily="34" charset="0"/>
              </a:rPr>
              <a:t>skillet </a:t>
            </a:r>
            <a:r>
              <a:rPr lang="en-GB" sz="1100">
                <a:latin typeface="Lato" panose="020F0502020204030203" pitchFamily="34" charset="0"/>
              </a:rPr>
              <a:t>heat the olive oil over high heat. When the oil is hot add the beef, season with salt and pepper and continue to sear till the meat begins to brown. We want the liquid that the beef releases as it cooks to evaporate off so be sure to keep the heat on </a:t>
            </a:r>
            <a:r>
              <a:rPr lang="en-GB" sz="1100">
                <a:latin typeface="Lato" panose="020F0502020204030203" pitchFamily="34" charset="0"/>
              </a:rPr>
              <a:t>high</a:t>
            </a:r>
            <a:r>
              <a:rPr lang="en-GB" sz="1100" smtClean="0">
                <a:latin typeface="Lato" panose="020F0502020204030203" pitchFamily="34" charset="0"/>
              </a:rPr>
              <a:t>.</a:t>
            </a:r>
            <a:endParaRPr lang="sr-Latn-RS" sz="1100" smtClean="0">
              <a:latin typeface="Lato" panose="020F0502020204030203" pitchFamily="34" charset="0"/>
            </a:endParaRPr>
          </a:p>
          <a:p>
            <a:endParaRPr lang="en-GB" sz="1100">
              <a:latin typeface="Lato" panose="020F0502020204030203" pitchFamily="34" charset="0"/>
            </a:endParaRPr>
          </a:p>
          <a:p>
            <a:r>
              <a:rPr lang="en-GB" sz="1100" b="1">
                <a:latin typeface="Lato" panose="020F0502020204030203" pitchFamily="34" charset="0"/>
              </a:rPr>
              <a:t>Incorporate </a:t>
            </a:r>
            <a:r>
              <a:rPr lang="en-GB" sz="1100" b="1">
                <a:latin typeface="Lato" panose="020F0502020204030203" pitchFamily="34" charset="0"/>
              </a:rPr>
              <a:t>your </a:t>
            </a:r>
            <a:r>
              <a:rPr lang="en-GB" sz="1100" b="1" smtClean="0">
                <a:latin typeface="Lato" panose="020F0502020204030203" pitchFamily="34" charset="0"/>
              </a:rPr>
              <a:t>flavo</a:t>
            </a:r>
            <a:r>
              <a:rPr lang="sr-Latn-RS" sz="1100" b="1" smtClean="0">
                <a:latin typeface="Lato" panose="020F0502020204030203" pitchFamily="34" charset="0"/>
              </a:rPr>
              <a:t>u</a:t>
            </a:r>
            <a:r>
              <a:rPr lang="en-GB" sz="1100" b="1" smtClean="0">
                <a:latin typeface="Lato" panose="020F0502020204030203" pitchFamily="34" charset="0"/>
              </a:rPr>
              <a:t>rs </a:t>
            </a:r>
            <a:r>
              <a:rPr lang="en-GB" sz="1100">
                <a:latin typeface="Lato" panose="020F0502020204030203" pitchFamily="34" charset="0"/>
              </a:rPr>
              <a:t>– Add the onions and garlic to the dish and cook till the onions begin to soften and go translucent, be sure that your garlic doesn’t burn in this time, it shouldn’t though because there should be enough moisture in the pot. If need be, add the garlic right when the onions are soft. Add </a:t>
            </a:r>
            <a:r>
              <a:rPr lang="en-GB" sz="1100">
                <a:latin typeface="Lato" panose="020F0502020204030203" pitchFamily="34" charset="0"/>
              </a:rPr>
              <a:t>the </a:t>
            </a:r>
            <a:r>
              <a:rPr lang="en-GB" sz="1100" smtClean="0">
                <a:latin typeface="Lato" panose="020F0502020204030203" pitchFamily="34" charset="0"/>
              </a:rPr>
              <a:t>paprika</a:t>
            </a:r>
            <a:r>
              <a:rPr lang="sr-Latn-RS" sz="1100" smtClean="0">
                <a:latin typeface="Lato" panose="020F0502020204030203" pitchFamily="34" charset="0"/>
              </a:rPr>
              <a:t>.</a:t>
            </a:r>
          </a:p>
          <a:p>
            <a:endParaRPr lang="sr-Latn-RS" sz="1100">
              <a:latin typeface="Lato" panose="020F0502020204030203" pitchFamily="34" charset="0"/>
            </a:endParaRPr>
          </a:p>
          <a:p>
            <a:r>
              <a:rPr lang="sr-Latn-RS" sz="1100" b="1" smtClean="0">
                <a:latin typeface="Lato" panose="020F0502020204030203" pitchFamily="34" charset="0"/>
              </a:rPr>
              <a:t>Lorem Ipsum </a:t>
            </a:r>
            <a:r>
              <a:rPr lang="sr-Latn-RS" sz="1100" smtClean="0">
                <a:latin typeface="Lato" panose="020F0502020204030203" pitchFamily="34" charset="0"/>
              </a:rPr>
              <a:t>- </a:t>
            </a:r>
            <a:r>
              <a:rPr lang="sr-Latn-RS" sz="1100" dirty="0" smtClean="0">
                <a:latin typeface="Lato" panose="020F0502020204030203" pitchFamily="34" charset="0"/>
              </a:rPr>
              <a:t>Lorem ipsum dolor sit amet, consectetuer adipiscing elit. Maecenas porttitor congue massa</a:t>
            </a:r>
            <a:r>
              <a:rPr lang="sr-Latn-RS" sz="1100" smtClean="0">
                <a:latin typeface="Lato" panose="020F0502020204030203" pitchFamily="34" charset="0"/>
              </a:rPr>
              <a:t>. </a:t>
            </a:r>
            <a:endParaRPr lang="en-GB" sz="1100">
              <a:latin typeface="Lato" panose="020F0502020204030203" pitchFamily="34" charset="0"/>
            </a:endParaRPr>
          </a:p>
        </p:txBody>
      </p:sp>
      <p:grpSp>
        <p:nvGrpSpPr>
          <p:cNvPr id="46" name="Group 45"/>
          <p:cNvGrpSpPr/>
          <p:nvPr/>
        </p:nvGrpSpPr>
        <p:grpSpPr>
          <a:xfrm>
            <a:off x="0" y="10084797"/>
            <a:ext cx="7559675" cy="511479"/>
            <a:chOff x="0" y="10145757"/>
            <a:chExt cx="7559675" cy="511479"/>
          </a:xfrm>
        </p:grpSpPr>
        <p:grpSp>
          <p:nvGrpSpPr>
            <p:cNvPr id="44" name="Group 43"/>
            <p:cNvGrpSpPr/>
            <p:nvPr/>
          </p:nvGrpSpPr>
          <p:grpSpPr>
            <a:xfrm>
              <a:off x="0" y="10145757"/>
              <a:ext cx="7559675" cy="307777"/>
              <a:chOff x="0" y="10084797"/>
              <a:chExt cx="7559675" cy="307777"/>
            </a:xfrm>
          </p:grpSpPr>
          <p:sp>
            <p:nvSpPr>
              <p:cNvPr id="39" name="TextBox 38"/>
              <p:cNvSpPr txBox="1"/>
              <p:nvPr/>
            </p:nvSpPr>
            <p:spPr>
              <a:xfrm>
                <a:off x="2744362" y="10084797"/>
                <a:ext cx="2077720" cy="307777"/>
              </a:xfrm>
              <a:prstGeom prst="rect">
                <a:avLst/>
              </a:prstGeom>
              <a:noFill/>
            </p:spPr>
            <p:txBody>
              <a:bodyPr wrap="square" rtlCol="0">
                <a:spAutoFit/>
              </a:bodyPr>
              <a:lstStyle/>
              <a:p>
                <a:pPr algn="ctr"/>
                <a:r>
                  <a:rPr lang="sr-Latn-RS" sz="1400" smtClean="0">
                    <a:latin typeface="Lucida Sans Unicode" panose="020B0602030504020204" pitchFamily="34" charset="0"/>
                    <a:cs typeface="Lucida Sans Unicode" panose="020B0602030504020204" pitchFamily="34" charset="0"/>
                  </a:rPr>
                  <a:t>RECIPE BOOK </a:t>
                </a:r>
                <a:r>
                  <a:rPr lang="sr-Latn-RS" sz="1400" smtClean="0">
                    <a:latin typeface="Lucida Sans Unicode" panose="020B0602030504020204" pitchFamily="34" charset="0"/>
                    <a:cs typeface="Lucida Sans Unicode" panose="020B0602030504020204" pitchFamily="34" charset="0"/>
                  </a:rPr>
                  <a:t>NAME</a:t>
                </a:r>
                <a:endParaRPr lang="en-GB" sz="1400">
                  <a:latin typeface="Lucida Sans Unicode" panose="020B0602030504020204" pitchFamily="34" charset="0"/>
                  <a:cs typeface="Lucida Sans Unicode" panose="020B0602030504020204" pitchFamily="34" charset="0"/>
                </a:endParaRPr>
              </a:p>
            </p:txBody>
          </p:sp>
          <p:sp>
            <p:nvSpPr>
              <p:cNvPr id="42" name="Rectangle 41"/>
              <p:cNvSpPr/>
              <p:nvPr/>
            </p:nvSpPr>
            <p:spPr>
              <a:xfrm>
                <a:off x="4859675" y="10122897"/>
                <a:ext cx="2700000" cy="243840"/>
              </a:xfrm>
              <a:prstGeom prst="rect">
                <a:avLst/>
              </a:prstGeom>
              <a:solidFill>
                <a:srgbClr val="FE1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43" name="Rectangle 42"/>
              <p:cNvSpPr/>
              <p:nvPr/>
            </p:nvSpPr>
            <p:spPr>
              <a:xfrm>
                <a:off x="0" y="10121604"/>
                <a:ext cx="2700000" cy="243840"/>
              </a:xfrm>
              <a:prstGeom prst="rect">
                <a:avLst/>
              </a:prstGeom>
              <a:solidFill>
                <a:srgbClr val="FE194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grpSp>
        <p:sp>
          <p:nvSpPr>
            <p:cNvPr id="45" name="TextBox 44"/>
            <p:cNvSpPr txBox="1"/>
            <p:nvPr/>
          </p:nvSpPr>
          <p:spPr>
            <a:xfrm>
              <a:off x="2737593" y="10426404"/>
              <a:ext cx="2077720" cy="230832"/>
            </a:xfrm>
            <a:prstGeom prst="rect">
              <a:avLst/>
            </a:prstGeom>
            <a:noFill/>
          </p:spPr>
          <p:txBody>
            <a:bodyPr wrap="square" rtlCol="0">
              <a:spAutoFit/>
            </a:bodyPr>
            <a:lstStyle/>
            <a:p>
              <a:pPr algn="ctr"/>
              <a:r>
                <a:rPr lang="sr-Latn-RS" sz="900" smtClean="0">
                  <a:latin typeface="Lucida Sans Unicode" panose="020B0602030504020204" pitchFamily="34" charset="0"/>
                  <a:cs typeface="Lucida Sans Unicode" panose="020B0602030504020204" pitchFamily="34" charset="0"/>
                </a:rPr>
                <a:t>- 25 -</a:t>
              </a:r>
              <a:endParaRPr lang="en-GB" sz="900">
                <a:latin typeface="Lucida Sans Unicode" panose="020B0602030504020204" pitchFamily="34" charset="0"/>
                <a:cs typeface="Lucida Sans Unicode" panose="020B0602030504020204" pitchFamily="34" charset="0"/>
              </a:endParaRPr>
            </a:p>
          </p:txBody>
        </p:sp>
      </p:grpSp>
      <p:pic>
        <p:nvPicPr>
          <p:cNvPr id="47" name="Picture 46">
            <a:hlinkClick r:id="rId6"/>
            <a:extLst>
              <a:ext uri="{FF2B5EF4-FFF2-40B4-BE49-F238E27FC236}">
                <a16:creationId xmlns:a16="http://schemas.microsoft.com/office/drawing/2014/main" id="{875B4D1B-1ECF-488F-9573-9C2497DFAE05}"/>
              </a:ext>
            </a:extLst>
          </p:cNvPr>
          <p:cNvPicPr/>
          <p:nvPr/>
        </p:nvPicPr>
        <p:blipFill>
          <a:blip r:embed="rId7" cstate="print">
            <a:extLst>
              <a:ext uri="{28A0092B-C50C-407E-A947-70E740481C1C}">
                <a14:useLocalDpi xmlns:a14="http://schemas.microsoft.com/office/drawing/2010/main" val="0"/>
              </a:ext>
            </a:extLst>
          </a:blip>
          <a:stretch>
            <a:fillRect/>
          </a:stretch>
        </p:blipFill>
        <p:spPr>
          <a:xfrm>
            <a:off x="6608656" y="51688"/>
            <a:ext cx="748391" cy="167239"/>
          </a:xfrm>
          <a:prstGeom prst="rect">
            <a:avLst/>
          </a:prstGeom>
        </p:spPr>
      </p:pic>
      <p:sp>
        <p:nvSpPr>
          <p:cNvPr id="48" name="TextBox 84"/>
          <p:cNvSpPr txBox="1"/>
          <p:nvPr/>
        </p:nvSpPr>
        <p:spPr>
          <a:xfrm>
            <a:off x="6324599" y="10449906"/>
            <a:ext cx="1114331" cy="222818"/>
          </a:xfrm>
          <a:prstGeom prst="rect">
            <a:avLst/>
          </a:prstGeom>
          <a:noFill/>
        </p:spPr>
        <p:txBody>
          <a:bodyPr wrap="square" rtlCol="0">
            <a:spAutoFit/>
          </a:bodyPr>
          <a:lstStyle/>
          <a:p>
            <a:pPr marL="0" marR="0" algn="r">
              <a:lnSpc>
                <a:spcPct val="106000"/>
              </a:lnSpc>
              <a:spcBef>
                <a:spcPts val="0"/>
              </a:spcBef>
              <a:spcAft>
                <a:spcPts val="0"/>
              </a:spcAft>
            </a:pPr>
            <a:r>
              <a:rPr lang="en-GB" sz="800" u="sng" kern="1200">
                <a:latin typeface="Segoe UI" panose="020B0502040204020203" pitchFamily="34" charset="0"/>
                <a:ea typeface="Calibri" panose="020F0502020204030204" pitchFamily="34" charset="0"/>
                <a:cs typeface="Segoe UI" panose="020B0502040204020203" pitchFamily="34" charset="0"/>
                <a:hlinkClick r:id="rId6"/>
              </a:rPr>
              <a:t>© TemplateLab.com</a:t>
            </a:r>
            <a:endParaRPr lang="en-GB" sz="1050">
              <a:latin typeface="Segoe UI" panose="020B0502040204020203" pitchFamily="34" charset="0"/>
              <a:ea typeface="Times New Roman" panose="02020603050405020304" pitchFamily="18" charset="0"/>
              <a:cs typeface="Segoe UI" panose="020B0502040204020203" pitchFamily="34" charset="0"/>
            </a:endParaRPr>
          </a:p>
        </p:txBody>
      </p:sp>
    </p:spTree>
    <p:extLst>
      <p:ext uri="{BB962C8B-B14F-4D97-AF65-F5344CB8AC3E}">
        <p14:creationId xmlns:p14="http://schemas.microsoft.com/office/powerpoint/2010/main" val="1140513344"/>
      </p:ext>
    </p:extLst>
  </p:cSld>
  <p:clrMapOvr>
    <a:masterClrMapping/>
  </p:clrMapOvr>
</p:sld>
</file>

<file path=ppt/theme/theme1.xml><?xml version="1.0" encoding="utf-8"?>
<a:theme xmlns:a="http://schemas.openxmlformats.org/drawingml/2006/main" name="Office Theme">
  <a:themeElements>
    <a:clrScheme name="Custom 4">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3B3B3B"/>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68</TotalTime>
  <Words>350</Words>
  <Application>Microsoft Office PowerPoint</Application>
  <PresentationFormat>Custom</PresentationFormat>
  <Paragraphs>37</Paragraphs>
  <Slides>1</Slides>
  <Notes>0</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1</vt:i4>
      </vt:variant>
    </vt:vector>
  </HeadingPairs>
  <TitlesOfParts>
    <vt:vector size="9" baseType="lpstr">
      <vt:lpstr>Arial</vt:lpstr>
      <vt:lpstr>Calibri</vt:lpstr>
      <vt:lpstr>Calibri Light</vt:lpstr>
      <vt:lpstr>Lato</vt:lpstr>
      <vt:lpstr>Lucida Sans Unicode</vt:lpstr>
      <vt:lpstr>Segoe UI</vt:lpstr>
      <vt:lpstr>Times New Roman</vt:lpstr>
      <vt:lpstr>Office Theme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Bratislav Milojevic</dc:creator>
  <cp:lastModifiedBy>Bratislav Milojevic</cp:lastModifiedBy>
  <cp:revision>8</cp:revision>
  <dcterms:created xsi:type="dcterms:W3CDTF">2021-03-13T18:14:12Z</dcterms:created>
  <dcterms:modified xsi:type="dcterms:W3CDTF">2021-03-13T19:22:21Z</dcterms:modified>
</cp:coreProperties>
</file>