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9A2B-1C30-4C7B-A4B1-55F236729A1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E5B2-6086-4398-98FE-8967CCAEA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72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9A2B-1C30-4C7B-A4B1-55F236729A1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E5B2-6086-4398-98FE-8967CCAEA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5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9A2B-1C30-4C7B-A4B1-55F236729A1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E5B2-6086-4398-98FE-8967CCAEA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4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9A2B-1C30-4C7B-A4B1-55F236729A1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E5B2-6086-4398-98FE-8967CCAEA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9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9A2B-1C30-4C7B-A4B1-55F236729A1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E5B2-6086-4398-98FE-8967CCAEA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5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9A2B-1C30-4C7B-A4B1-55F236729A1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E5B2-6086-4398-98FE-8967CCAEA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8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9A2B-1C30-4C7B-A4B1-55F236729A1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E5B2-6086-4398-98FE-8967CCAEA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7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9A2B-1C30-4C7B-A4B1-55F236729A1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E5B2-6086-4398-98FE-8967CCAEA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0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9A2B-1C30-4C7B-A4B1-55F236729A1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E5B2-6086-4398-98FE-8967CCAEA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0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9A2B-1C30-4C7B-A4B1-55F236729A1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E5B2-6086-4398-98FE-8967CCAEA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82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9A2B-1C30-4C7B-A4B1-55F236729A1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E5B2-6086-4398-98FE-8967CCAEA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4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B9A2B-1C30-4C7B-A4B1-55F236729A1B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4E5B2-6086-4398-98FE-8967CCAEA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 descr="Large confetti"/>
          <p:cNvSpPr>
            <a:spLocks noChangeArrowheads="1"/>
          </p:cNvSpPr>
          <p:nvPr/>
        </p:nvSpPr>
        <p:spPr bwMode="auto">
          <a:xfrm>
            <a:off x="1774825" y="260350"/>
            <a:ext cx="8713788" cy="63373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208213" y="549276"/>
            <a:ext cx="381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/>
              <a:t>CONCEPT MAP</a:t>
            </a:r>
            <a:endParaRPr lang="en-GB" dirty="0"/>
          </a:p>
        </p:txBody>
      </p:sp>
      <p:sp>
        <p:nvSpPr>
          <p:cNvPr id="14342" name="Rectangle 6" descr="Divot"/>
          <p:cNvSpPr>
            <a:spLocks noChangeArrowheads="1"/>
          </p:cNvSpPr>
          <p:nvPr/>
        </p:nvSpPr>
        <p:spPr bwMode="auto">
          <a:xfrm>
            <a:off x="2281239" y="1270000"/>
            <a:ext cx="1582737" cy="1079500"/>
          </a:xfrm>
          <a:prstGeom prst="rect">
            <a:avLst/>
          </a:prstGeom>
          <a:pattFill prst="divot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7" descr="Divot"/>
          <p:cNvSpPr>
            <a:spLocks noChangeArrowheads="1"/>
          </p:cNvSpPr>
          <p:nvPr/>
        </p:nvSpPr>
        <p:spPr bwMode="auto">
          <a:xfrm>
            <a:off x="2640014" y="4294188"/>
            <a:ext cx="1582737" cy="1079500"/>
          </a:xfrm>
          <a:prstGeom prst="rect">
            <a:avLst/>
          </a:prstGeom>
          <a:pattFill prst="divot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 descr="Divot"/>
          <p:cNvSpPr>
            <a:spLocks noChangeArrowheads="1"/>
          </p:cNvSpPr>
          <p:nvPr/>
        </p:nvSpPr>
        <p:spPr bwMode="auto">
          <a:xfrm>
            <a:off x="7392989" y="1270000"/>
            <a:ext cx="1582737" cy="1079500"/>
          </a:xfrm>
          <a:prstGeom prst="rect">
            <a:avLst/>
          </a:prstGeom>
          <a:pattFill prst="divot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 descr="Divot"/>
          <p:cNvSpPr>
            <a:spLocks noChangeArrowheads="1"/>
          </p:cNvSpPr>
          <p:nvPr/>
        </p:nvSpPr>
        <p:spPr bwMode="auto">
          <a:xfrm>
            <a:off x="4872039" y="1270000"/>
            <a:ext cx="1582737" cy="1079500"/>
          </a:xfrm>
          <a:prstGeom prst="rect">
            <a:avLst/>
          </a:prstGeom>
          <a:pattFill prst="divot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6" name="Rectangle 10" descr="Divot"/>
          <p:cNvSpPr>
            <a:spLocks noChangeArrowheads="1"/>
          </p:cNvSpPr>
          <p:nvPr/>
        </p:nvSpPr>
        <p:spPr bwMode="auto">
          <a:xfrm>
            <a:off x="7824789" y="4294188"/>
            <a:ext cx="1582737" cy="1079500"/>
          </a:xfrm>
          <a:prstGeom prst="rect">
            <a:avLst/>
          </a:prstGeom>
          <a:pattFill prst="divot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Rectangle 11" descr="Divot"/>
          <p:cNvSpPr>
            <a:spLocks noChangeArrowheads="1"/>
          </p:cNvSpPr>
          <p:nvPr/>
        </p:nvSpPr>
        <p:spPr bwMode="auto">
          <a:xfrm>
            <a:off x="5232400" y="4294188"/>
            <a:ext cx="1582738" cy="1079500"/>
          </a:xfrm>
          <a:prstGeom prst="rect">
            <a:avLst/>
          </a:prstGeom>
          <a:pattFill prst="divot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2497138" y="23495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3432175" y="23495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2208213" y="2565401"/>
            <a:ext cx="5762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3144838" y="2565401"/>
            <a:ext cx="5762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8977313" y="1846263"/>
            <a:ext cx="1008062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9985375" y="1846263"/>
            <a:ext cx="0" cy="122396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H="1">
            <a:off x="9913939" y="3070225"/>
            <a:ext cx="714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 flipH="1">
            <a:off x="2063750" y="3070225"/>
            <a:ext cx="7850188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2063750" y="3070225"/>
            <a:ext cx="0" cy="1727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2063751" y="4797425"/>
            <a:ext cx="576263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4224338" y="4797425"/>
            <a:ext cx="1008062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6816726" y="4797425"/>
            <a:ext cx="1008063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3863976" y="1773238"/>
            <a:ext cx="1008063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6456364" y="1773238"/>
            <a:ext cx="9366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AutoShape 26"/>
          <p:cNvSpPr>
            <a:spLocks noChangeArrowheads="1"/>
          </p:cNvSpPr>
          <p:nvPr/>
        </p:nvSpPr>
        <p:spPr bwMode="auto">
          <a:xfrm>
            <a:off x="9409114" y="4797426"/>
            <a:ext cx="288925" cy="73025"/>
          </a:xfrm>
          <a:prstGeom prst="rightArrow">
            <a:avLst>
              <a:gd name="adj1" fmla="val 50000"/>
              <a:gd name="adj2" fmla="val 98913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872038" y="2565401"/>
            <a:ext cx="5762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5160963" y="23495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6024563" y="23495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5737226" y="2565401"/>
            <a:ext cx="5762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9985375" y="184626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 flipH="1">
            <a:off x="2063750" y="3070225"/>
            <a:ext cx="7850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2063750" y="3141663"/>
            <a:ext cx="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>
            <a:off x="2136775" y="4797425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>
            <a:off x="4224338" y="47974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6816726" y="47974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3863976" y="177323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>
            <a:off x="6456364" y="17732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0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2017-05-19T08:46:04Z</dcterms:created>
  <dcterms:modified xsi:type="dcterms:W3CDTF">2017-05-19T08:46:13Z</dcterms:modified>
</cp:coreProperties>
</file>