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F7912-8075-45DE-807D-266A3F06238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6D3F5-6CD9-4A3B-B863-6E1E74C8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Segue: </a:t>
            </a:r>
            <a:r>
              <a:rPr lang="en-US" dirty="0" smtClean="0"/>
              <a:t>here’s a more complex concept map that depicts how I gain</a:t>
            </a:r>
            <a:r>
              <a:rPr lang="en-US" baseline="0" dirty="0" smtClean="0"/>
              <a:t> weight when I am tired.  </a:t>
            </a:r>
            <a:endParaRPr lang="en-US" dirty="0" smtClean="0"/>
          </a:p>
          <a:p>
            <a:r>
              <a:rPr lang="en-US" i="1" dirty="0" smtClean="0"/>
              <a:t>Elaboration:  </a:t>
            </a:r>
            <a:r>
              <a:rPr lang="en-US" i="0" dirty="0" smtClean="0"/>
              <a:t>as in slide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9FC19-A87F-1745-8479-6E4E5BA489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6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7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8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0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6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3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7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3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1C1F-1FFC-4525-9A5B-C27E8C9E85C9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9B58-1D61-4582-8C35-2CFD6267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6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1295400"/>
            <a:ext cx="2209800" cy="1143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Tired person</a:t>
            </a:r>
          </a:p>
        </p:txBody>
      </p:sp>
      <p:sp>
        <p:nvSpPr>
          <p:cNvPr id="5" name="Oval 4"/>
          <p:cNvSpPr/>
          <p:nvPr/>
        </p:nvSpPr>
        <p:spPr>
          <a:xfrm>
            <a:off x="6172200" y="1371600"/>
            <a:ext cx="22098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Skips exercise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3886200"/>
            <a:ext cx="22098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Eats muffins</a:t>
            </a:r>
          </a:p>
        </p:txBody>
      </p:sp>
      <p:sp>
        <p:nvSpPr>
          <p:cNvPr id="8" name="Oval 7"/>
          <p:cNvSpPr/>
          <p:nvPr/>
        </p:nvSpPr>
        <p:spPr>
          <a:xfrm>
            <a:off x="3124200" y="2743200"/>
            <a:ext cx="22098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Drinks lots of coffee</a:t>
            </a:r>
          </a:p>
        </p:txBody>
      </p:sp>
      <p:sp>
        <p:nvSpPr>
          <p:cNvPr id="10" name="Right Arrow 9"/>
          <p:cNvSpPr/>
          <p:nvPr/>
        </p:nvSpPr>
        <p:spPr>
          <a:xfrm rot="2451484">
            <a:off x="3070242" y="2534912"/>
            <a:ext cx="1022318" cy="21582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1748177" y="3119780"/>
            <a:ext cx="1740470" cy="24957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56524">
            <a:off x="3814510" y="1889693"/>
            <a:ext cx="2681578" cy="25921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3733799" y="1676400"/>
            <a:ext cx="2590800" cy="2286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077200" y="5562600"/>
            <a:ext cx="2209800" cy="1143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Gains weight</a:t>
            </a:r>
          </a:p>
        </p:txBody>
      </p:sp>
      <p:sp>
        <p:nvSpPr>
          <p:cNvPr id="20" name="Right Arrow 19"/>
          <p:cNvSpPr/>
          <p:nvPr/>
        </p:nvSpPr>
        <p:spPr>
          <a:xfrm rot="1182788">
            <a:off x="3712198" y="5218705"/>
            <a:ext cx="4781682" cy="25091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4309608">
            <a:off x="6679078" y="3943616"/>
            <a:ext cx="3495592" cy="23018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22526" y="3950370"/>
            <a:ext cx="22098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Doesn’t sleep well at night</a:t>
            </a:r>
          </a:p>
        </p:txBody>
      </p:sp>
      <p:sp>
        <p:nvSpPr>
          <p:cNvPr id="23" name="Right Arrow 22"/>
          <p:cNvSpPr/>
          <p:nvPr/>
        </p:nvSpPr>
        <p:spPr>
          <a:xfrm rot="7777991">
            <a:off x="3256170" y="3782825"/>
            <a:ext cx="639531" cy="24765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3188109">
            <a:off x="3264992" y="2930982"/>
            <a:ext cx="3376014" cy="23359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558117">
            <a:off x="4814792" y="3856351"/>
            <a:ext cx="1302147" cy="22868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Concept Map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Concept Map</dc:title>
  <dc:creator>user</dc:creator>
  <cp:lastModifiedBy>user</cp:lastModifiedBy>
  <cp:revision>2</cp:revision>
  <dcterms:created xsi:type="dcterms:W3CDTF">2017-05-18T00:40:40Z</dcterms:created>
  <dcterms:modified xsi:type="dcterms:W3CDTF">2017-05-19T08:38:02Z</dcterms:modified>
</cp:coreProperties>
</file>