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96705-CC79-4C17-B43E-BB39C70A8022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5B398-7B47-489D-A78E-3C9F7FEEE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10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464790">
              <a:defRPr/>
            </a:pPr>
            <a:r>
              <a:rPr lang="en-US" i="1" dirty="0" smtClean="0"/>
              <a:t>Segue: </a:t>
            </a:r>
            <a:r>
              <a:rPr lang="en-US" i="0" dirty="0" smtClean="0"/>
              <a:t>Here is a very simple concept map,</a:t>
            </a:r>
            <a:r>
              <a:rPr lang="en-US" i="0" baseline="0" dirty="0" smtClean="0"/>
              <a:t> depicting how a physician becomes a geriatrician.  </a:t>
            </a:r>
            <a:endParaRPr lang="en-US" i="1" dirty="0" smtClean="0"/>
          </a:p>
          <a:p>
            <a:pPr defTabSz="464790">
              <a:defRPr/>
            </a:pPr>
            <a:r>
              <a:rPr lang="en-US" i="1" dirty="0" smtClean="0"/>
              <a:t>Elaboration: </a:t>
            </a:r>
            <a:r>
              <a:rPr lang="en-US" dirty="0" smtClean="0"/>
              <a:t>as in slide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9FC19-A87F-1745-8479-6E4E5BA4898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03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BB00-B36C-4897-B923-E9BFDE71894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1D29-7D8F-4121-B951-769669832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2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BB00-B36C-4897-B923-E9BFDE71894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1D29-7D8F-4121-B951-769669832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BB00-B36C-4897-B923-E9BFDE71894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1D29-7D8F-4121-B951-769669832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6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BB00-B36C-4897-B923-E9BFDE71894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1D29-7D8F-4121-B951-769669832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BB00-B36C-4897-B923-E9BFDE71894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1D29-7D8F-4121-B951-769669832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1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BB00-B36C-4897-B923-E9BFDE71894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1D29-7D8F-4121-B951-769669832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3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BB00-B36C-4897-B923-E9BFDE71894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1D29-7D8F-4121-B951-769669832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07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BB00-B36C-4897-B923-E9BFDE71894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1D29-7D8F-4121-B951-769669832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5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BB00-B36C-4897-B923-E9BFDE71894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1D29-7D8F-4121-B951-769669832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1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BB00-B36C-4897-B923-E9BFDE71894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1D29-7D8F-4121-B951-769669832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47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BB00-B36C-4897-B923-E9BFDE71894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1D29-7D8F-4121-B951-769669832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0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6BB00-B36C-4897-B923-E9BFDE71894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51D29-7D8F-4121-B951-769669832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8077200" y="5257800"/>
            <a:ext cx="2209800" cy="1143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Becomes a geriatrician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Concept Map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76400" y="1295400"/>
            <a:ext cx="2209800" cy="1143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Applies to geriatrics fellowship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124200" y="2743200"/>
            <a:ext cx="2209800" cy="1143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Accepted to geriatrics fellowship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2451484">
            <a:off x="3070242" y="2534912"/>
            <a:ext cx="1022318" cy="21582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791200" y="3886200"/>
            <a:ext cx="2209800" cy="1143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Spends a year learning geriatrics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 rot="2665200">
            <a:off x="7404377" y="5132329"/>
            <a:ext cx="1117046" cy="275425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2558117">
            <a:off x="4814792" y="3856351"/>
            <a:ext cx="1302147" cy="22868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6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" grpId="0" animBg="1"/>
      <p:bldP spid="7" grpId="0" animBg="1"/>
      <p:bldP spid="8" grpId="0" animBg="1"/>
      <p:bldP spid="14" grpId="0" animBg="1"/>
      <p:bldP spid="15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Example of a Concept Map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of a Concept Map</dc:title>
  <dc:creator>user</dc:creator>
  <cp:lastModifiedBy>user</cp:lastModifiedBy>
  <cp:revision>1</cp:revision>
  <dcterms:created xsi:type="dcterms:W3CDTF">2017-05-18T00:40:10Z</dcterms:created>
  <dcterms:modified xsi:type="dcterms:W3CDTF">2017-05-18T00:40:19Z</dcterms:modified>
</cp:coreProperties>
</file>