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0" d="100"/>
          <a:sy n="60" d="100"/>
        </p:scale>
        <p:origin x="84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9348D-E3C6-4B2A-B3A3-D2E2F803CC25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04ED1-5FA6-4BE9-8474-E6BE914A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sample concept</a:t>
            </a:r>
            <a:r>
              <a:rPr lang="en-US" baseline="0" dirty="0" smtClean="0"/>
              <a:t> map of Ms. Z’s clinical course-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FC19-A87F-1745-8479-6E4E5BA489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9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5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9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9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9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CE42C-20F7-4A76-ACA6-A73419063D40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2B8A1-FED4-4671-9950-DDC7F4E0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2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1828800" y="42672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Haldol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CONCEPT 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610600" y="21336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Bed rest</a:t>
            </a:r>
          </a:p>
        </p:txBody>
      </p:sp>
      <p:sp>
        <p:nvSpPr>
          <p:cNvPr id="5" name="Oval 4"/>
          <p:cNvSpPr/>
          <p:nvPr/>
        </p:nvSpPr>
        <p:spPr>
          <a:xfrm>
            <a:off x="9144000" y="8382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Weak, fall risk</a:t>
            </a:r>
          </a:p>
        </p:txBody>
      </p:sp>
      <p:sp>
        <p:nvSpPr>
          <p:cNvPr id="6" name="Oval 5"/>
          <p:cNvSpPr/>
          <p:nvPr/>
        </p:nvSpPr>
        <p:spPr>
          <a:xfrm>
            <a:off x="7543800" y="32004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Foley</a:t>
            </a:r>
          </a:p>
        </p:txBody>
      </p:sp>
      <p:sp>
        <p:nvSpPr>
          <p:cNvPr id="7" name="Oval 6"/>
          <p:cNvSpPr/>
          <p:nvPr/>
        </p:nvSpPr>
        <p:spPr>
          <a:xfrm>
            <a:off x="6400800" y="59436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Pain</a:t>
            </a:r>
          </a:p>
        </p:txBody>
      </p:sp>
      <p:sp>
        <p:nvSpPr>
          <p:cNvPr id="8" name="Oval 7"/>
          <p:cNvSpPr/>
          <p:nvPr/>
        </p:nvSpPr>
        <p:spPr>
          <a:xfrm>
            <a:off x="6096000" y="44958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Restraints</a:t>
            </a:r>
          </a:p>
        </p:txBody>
      </p:sp>
      <p:sp>
        <p:nvSpPr>
          <p:cNvPr id="9" name="Oval 8"/>
          <p:cNvSpPr/>
          <p:nvPr/>
        </p:nvSpPr>
        <p:spPr>
          <a:xfrm>
            <a:off x="5943600" y="18288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Anesthesia</a:t>
            </a:r>
          </a:p>
        </p:txBody>
      </p:sp>
      <p:sp>
        <p:nvSpPr>
          <p:cNvPr id="10" name="Oval 9"/>
          <p:cNvSpPr/>
          <p:nvPr/>
        </p:nvSpPr>
        <p:spPr>
          <a:xfrm>
            <a:off x="3733800" y="16764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Colonoscopy</a:t>
            </a:r>
          </a:p>
        </p:txBody>
      </p:sp>
      <p:sp>
        <p:nvSpPr>
          <p:cNvPr id="11" name="Oval 10"/>
          <p:cNvSpPr/>
          <p:nvPr/>
        </p:nvSpPr>
        <p:spPr>
          <a:xfrm>
            <a:off x="2057400" y="6858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GIB</a:t>
            </a:r>
          </a:p>
        </p:txBody>
      </p:sp>
      <p:sp>
        <p:nvSpPr>
          <p:cNvPr id="12" name="Oval 11"/>
          <p:cNvSpPr/>
          <p:nvPr/>
        </p:nvSpPr>
        <p:spPr>
          <a:xfrm>
            <a:off x="1295400" y="16002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Depression</a:t>
            </a:r>
          </a:p>
        </p:txBody>
      </p:sp>
      <p:sp>
        <p:nvSpPr>
          <p:cNvPr id="14" name="Oval 13"/>
          <p:cNvSpPr/>
          <p:nvPr/>
        </p:nvSpPr>
        <p:spPr>
          <a:xfrm>
            <a:off x="4572000" y="3124200"/>
            <a:ext cx="2057400" cy="1143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Confused patient</a:t>
            </a:r>
          </a:p>
        </p:txBody>
      </p:sp>
      <p:sp>
        <p:nvSpPr>
          <p:cNvPr id="15" name="Right Arrow 14"/>
          <p:cNvSpPr/>
          <p:nvPr/>
        </p:nvSpPr>
        <p:spPr>
          <a:xfrm rot="8896584">
            <a:off x="3366448" y="4154704"/>
            <a:ext cx="1667996" cy="23601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282524" y="4851151"/>
            <a:ext cx="3044713" cy="26918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6786675">
            <a:off x="7374884" y="5023587"/>
            <a:ext cx="2166631" cy="23523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4445345">
            <a:off x="6911008" y="5631467"/>
            <a:ext cx="797106" cy="23646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748466">
            <a:off x="6027911" y="4206709"/>
            <a:ext cx="9906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7136955">
            <a:off x="8834275" y="3140867"/>
            <a:ext cx="691750" cy="22246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7088845">
            <a:off x="9516407" y="1921100"/>
            <a:ext cx="686061" cy="2186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638800" y="2209800"/>
            <a:ext cx="6096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762435">
            <a:off x="3345647" y="1589816"/>
            <a:ext cx="947180" cy="21909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352800" y="3352800"/>
            <a:ext cx="16002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4639126">
            <a:off x="4474056" y="5083296"/>
            <a:ext cx="2651549" cy="25135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4611962">
            <a:off x="5771368" y="4342429"/>
            <a:ext cx="9906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7870391">
            <a:off x="6089012" y="3000773"/>
            <a:ext cx="9906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7681485">
            <a:off x="7664648" y="4388582"/>
            <a:ext cx="990600" cy="20931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8603066">
            <a:off x="6243039" y="2985314"/>
            <a:ext cx="3920129" cy="21910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0353751">
            <a:off x="7601151" y="1626843"/>
            <a:ext cx="1790297" cy="22181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>
            <a:off x="6324600" y="3581400"/>
            <a:ext cx="1295400" cy="27401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57400" y="57150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Preexisting Alzheimer’s</a:t>
            </a:r>
          </a:p>
        </p:txBody>
      </p:sp>
      <p:sp>
        <p:nvSpPr>
          <p:cNvPr id="36" name="Right Arrow 35"/>
          <p:cNvSpPr/>
          <p:nvPr/>
        </p:nvSpPr>
        <p:spPr>
          <a:xfrm rot="18766437">
            <a:off x="3051637" y="4879912"/>
            <a:ext cx="2354928" cy="20891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524000" y="28194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Lots of meds</a:t>
            </a:r>
          </a:p>
        </p:txBody>
      </p:sp>
      <p:sp>
        <p:nvSpPr>
          <p:cNvPr id="40" name="Right Arrow 39"/>
          <p:cNvSpPr/>
          <p:nvPr/>
        </p:nvSpPr>
        <p:spPr>
          <a:xfrm rot="15691902">
            <a:off x="2355203" y="3883870"/>
            <a:ext cx="699797" cy="28101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4200596">
            <a:off x="2134083" y="2659366"/>
            <a:ext cx="796830" cy="23473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rot="12879637">
            <a:off x="2968535" y="2728689"/>
            <a:ext cx="1835330" cy="29325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rot="1858048">
            <a:off x="3050112" y="2623722"/>
            <a:ext cx="1976977" cy="25968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7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16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CONCEPT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this patient get so confused?</dc:title>
  <dc:creator>user</dc:creator>
  <cp:lastModifiedBy>user</cp:lastModifiedBy>
  <cp:revision>3</cp:revision>
  <dcterms:created xsi:type="dcterms:W3CDTF">2017-05-18T00:39:26Z</dcterms:created>
  <dcterms:modified xsi:type="dcterms:W3CDTF">2017-05-19T08:36:05Z</dcterms:modified>
</cp:coreProperties>
</file>