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40496-018E-48F4-8F5F-F6A42C80ACC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353C3-2943-46C6-B18C-F5A86C528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3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z="2400"/>
          </a:p>
        </p:txBody>
      </p:sp>
      <p:sp>
        <p:nvSpPr>
          <p:cNvPr id="1843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4242464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422F-9E40-43BF-AF5D-97A4D69A76F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53D9-679D-4D87-8199-6AEE41CF0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05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422F-9E40-43BF-AF5D-97A4D69A76F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53D9-679D-4D87-8199-6AEE41CF0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58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422F-9E40-43BF-AF5D-97A4D69A76F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53D9-679D-4D87-8199-6AEE41CF0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4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422F-9E40-43BF-AF5D-97A4D69A76F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53D9-679D-4D87-8199-6AEE41CF0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1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422F-9E40-43BF-AF5D-97A4D69A76F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53D9-679D-4D87-8199-6AEE41CF0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99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422F-9E40-43BF-AF5D-97A4D69A76F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53D9-679D-4D87-8199-6AEE41CF0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422F-9E40-43BF-AF5D-97A4D69A76F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53D9-679D-4D87-8199-6AEE41CF0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46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422F-9E40-43BF-AF5D-97A4D69A76F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53D9-679D-4D87-8199-6AEE41CF0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21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422F-9E40-43BF-AF5D-97A4D69A76F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53D9-679D-4D87-8199-6AEE41CF0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0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422F-9E40-43BF-AF5D-97A4D69A76F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53D9-679D-4D87-8199-6AEE41CF0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7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422F-9E40-43BF-AF5D-97A4D69A76F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53D9-679D-4D87-8199-6AEE41CF0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94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3422F-9E40-43BF-AF5D-97A4D69A76FC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253D9-679D-4D87-8199-6AEE41CF0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8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7411" name="Freeform 3"/>
          <p:cNvSpPr>
            <a:spLocks/>
          </p:cNvSpPr>
          <p:nvPr/>
        </p:nvSpPr>
        <p:spPr bwMode="auto">
          <a:xfrm>
            <a:off x="7459664" y="3898900"/>
            <a:ext cx="2103437" cy="1938338"/>
          </a:xfrm>
          <a:custGeom>
            <a:avLst/>
            <a:gdLst>
              <a:gd name="T0" fmla="*/ 0 w 1325"/>
              <a:gd name="T1" fmla="*/ 799 h 1221"/>
              <a:gd name="T2" fmla="*/ 17 w 1325"/>
              <a:gd name="T3" fmla="*/ 967 h 1221"/>
              <a:gd name="T4" fmla="*/ 27 w 1325"/>
              <a:gd name="T5" fmla="*/ 967 h 1221"/>
              <a:gd name="T6" fmla="*/ 272 w 1325"/>
              <a:gd name="T7" fmla="*/ 1220 h 1221"/>
              <a:gd name="T8" fmla="*/ 279 w 1325"/>
              <a:gd name="T9" fmla="*/ 1220 h 1221"/>
              <a:gd name="T10" fmla="*/ 807 w 1325"/>
              <a:gd name="T11" fmla="*/ 1116 h 1221"/>
              <a:gd name="T12" fmla="*/ 1297 w 1325"/>
              <a:gd name="T13" fmla="*/ 870 h 1221"/>
              <a:gd name="T14" fmla="*/ 1324 w 1325"/>
              <a:gd name="T15" fmla="*/ 685 h 1221"/>
              <a:gd name="T16" fmla="*/ 1102 w 1325"/>
              <a:gd name="T17" fmla="*/ 0 h 1221"/>
              <a:gd name="T18" fmla="*/ 279 w 1325"/>
              <a:gd name="T19" fmla="*/ 554 h 1221"/>
              <a:gd name="T20" fmla="*/ 0 w 1325"/>
              <a:gd name="T21" fmla="*/ 799 h 1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25" h="1221">
                <a:moveTo>
                  <a:pt x="0" y="799"/>
                </a:moveTo>
                <a:lnTo>
                  <a:pt x="17" y="967"/>
                </a:lnTo>
                <a:lnTo>
                  <a:pt x="27" y="967"/>
                </a:lnTo>
                <a:lnTo>
                  <a:pt x="272" y="1220"/>
                </a:lnTo>
                <a:lnTo>
                  <a:pt x="279" y="1220"/>
                </a:lnTo>
                <a:lnTo>
                  <a:pt x="807" y="1116"/>
                </a:lnTo>
                <a:lnTo>
                  <a:pt x="1297" y="870"/>
                </a:lnTo>
                <a:lnTo>
                  <a:pt x="1324" y="685"/>
                </a:lnTo>
                <a:lnTo>
                  <a:pt x="1102" y="0"/>
                </a:lnTo>
                <a:lnTo>
                  <a:pt x="279" y="554"/>
                </a:lnTo>
                <a:lnTo>
                  <a:pt x="0" y="799"/>
                </a:lnTo>
              </a:path>
            </a:pathLst>
          </a:custGeom>
          <a:solidFill>
            <a:srgbClr val="EAEC5E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Freeform 4"/>
          <p:cNvSpPr>
            <a:spLocks/>
          </p:cNvSpPr>
          <p:nvPr/>
        </p:nvSpPr>
        <p:spPr bwMode="auto">
          <a:xfrm>
            <a:off x="5911850" y="2927351"/>
            <a:ext cx="3816350" cy="1698625"/>
          </a:xfrm>
          <a:custGeom>
            <a:avLst/>
            <a:gdLst>
              <a:gd name="T0" fmla="*/ 2403 w 2404"/>
              <a:gd name="T1" fmla="*/ 278 h 1070"/>
              <a:gd name="T2" fmla="*/ 2255 w 2404"/>
              <a:gd name="T3" fmla="*/ 27 h 1070"/>
              <a:gd name="T4" fmla="*/ 491 w 2404"/>
              <a:gd name="T5" fmla="*/ 0 h 1070"/>
              <a:gd name="T6" fmla="*/ 0 w 2404"/>
              <a:gd name="T7" fmla="*/ 437 h 1070"/>
              <a:gd name="T8" fmla="*/ 80 w 2404"/>
              <a:gd name="T9" fmla="*/ 666 h 1070"/>
              <a:gd name="T10" fmla="*/ 1123 w 2404"/>
              <a:gd name="T11" fmla="*/ 1069 h 1070"/>
              <a:gd name="T12" fmla="*/ 1731 w 2404"/>
              <a:gd name="T13" fmla="*/ 803 h 1070"/>
              <a:gd name="T14" fmla="*/ 2403 w 2404"/>
              <a:gd name="T15" fmla="*/ 278 h 10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04" h="1070">
                <a:moveTo>
                  <a:pt x="2403" y="278"/>
                </a:moveTo>
                <a:lnTo>
                  <a:pt x="2255" y="27"/>
                </a:lnTo>
                <a:lnTo>
                  <a:pt x="491" y="0"/>
                </a:lnTo>
                <a:lnTo>
                  <a:pt x="0" y="437"/>
                </a:lnTo>
                <a:lnTo>
                  <a:pt x="80" y="666"/>
                </a:lnTo>
                <a:lnTo>
                  <a:pt x="1123" y="1069"/>
                </a:lnTo>
                <a:lnTo>
                  <a:pt x="1731" y="803"/>
                </a:lnTo>
                <a:lnTo>
                  <a:pt x="2403" y="278"/>
                </a:lnTo>
              </a:path>
            </a:pathLst>
          </a:custGeom>
          <a:solidFill>
            <a:srgbClr val="EAEC5E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Freeform 5"/>
          <p:cNvSpPr>
            <a:spLocks/>
          </p:cNvSpPr>
          <p:nvPr/>
        </p:nvSpPr>
        <p:spPr bwMode="auto">
          <a:xfrm>
            <a:off x="6413501" y="5295901"/>
            <a:ext cx="1127125" cy="487363"/>
          </a:xfrm>
          <a:custGeom>
            <a:avLst/>
            <a:gdLst>
              <a:gd name="T0" fmla="*/ 148 w 710"/>
              <a:gd name="T1" fmla="*/ 0 h 307"/>
              <a:gd name="T2" fmla="*/ 0 w 710"/>
              <a:gd name="T3" fmla="*/ 94 h 307"/>
              <a:gd name="T4" fmla="*/ 34 w 710"/>
              <a:gd name="T5" fmla="*/ 219 h 307"/>
              <a:gd name="T6" fmla="*/ 54 w 710"/>
              <a:gd name="T7" fmla="*/ 219 h 307"/>
              <a:gd name="T8" fmla="*/ 666 w 710"/>
              <a:gd name="T9" fmla="*/ 306 h 307"/>
              <a:gd name="T10" fmla="*/ 709 w 710"/>
              <a:gd name="T11" fmla="*/ 202 h 307"/>
              <a:gd name="T12" fmla="*/ 632 w 710"/>
              <a:gd name="T13" fmla="*/ 104 h 307"/>
              <a:gd name="T14" fmla="*/ 622 w 710"/>
              <a:gd name="T15" fmla="*/ 104 h 307"/>
              <a:gd name="T16" fmla="*/ 148 w 710"/>
              <a:gd name="T17" fmla="*/ 0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10" h="307">
                <a:moveTo>
                  <a:pt x="148" y="0"/>
                </a:moveTo>
                <a:lnTo>
                  <a:pt x="0" y="94"/>
                </a:lnTo>
                <a:lnTo>
                  <a:pt x="34" y="219"/>
                </a:lnTo>
                <a:lnTo>
                  <a:pt x="54" y="219"/>
                </a:lnTo>
                <a:lnTo>
                  <a:pt x="666" y="306"/>
                </a:lnTo>
                <a:lnTo>
                  <a:pt x="709" y="202"/>
                </a:lnTo>
                <a:lnTo>
                  <a:pt x="632" y="104"/>
                </a:lnTo>
                <a:lnTo>
                  <a:pt x="622" y="104"/>
                </a:lnTo>
                <a:lnTo>
                  <a:pt x="148" y="0"/>
                </a:lnTo>
              </a:path>
            </a:pathLst>
          </a:custGeom>
          <a:solidFill>
            <a:srgbClr val="EAEC5E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Freeform 6"/>
          <p:cNvSpPr>
            <a:spLocks/>
          </p:cNvSpPr>
          <p:nvPr/>
        </p:nvSpPr>
        <p:spPr bwMode="auto">
          <a:xfrm>
            <a:off x="4257675" y="4292601"/>
            <a:ext cx="2355850" cy="1223963"/>
          </a:xfrm>
          <a:custGeom>
            <a:avLst/>
            <a:gdLst>
              <a:gd name="T0" fmla="*/ 1483 w 1484"/>
              <a:gd name="T1" fmla="*/ 524 h 771"/>
              <a:gd name="T2" fmla="*/ 1304 w 1484"/>
              <a:gd name="T3" fmla="*/ 182 h 771"/>
              <a:gd name="T4" fmla="*/ 95 w 1484"/>
              <a:gd name="T5" fmla="*/ 0 h 771"/>
              <a:gd name="T6" fmla="*/ 0 w 1484"/>
              <a:gd name="T7" fmla="*/ 44 h 771"/>
              <a:gd name="T8" fmla="*/ 51 w 1484"/>
              <a:gd name="T9" fmla="*/ 252 h 771"/>
              <a:gd name="T10" fmla="*/ 1026 w 1484"/>
              <a:gd name="T11" fmla="*/ 770 h 771"/>
              <a:gd name="T12" fmla="*/ 1036 w 1484"/>
              <a:gd name="T13" fmla="*/ 770 h 771"/>
              <a:gd name="T14" fmla="*/ 1483 w 1484"/>
              <a:gd name="T15" fmla="*/ 524 h 7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84" h="771">
                <a:moveTo>
                  <a:pt x="1483" y="524"/>
                </a:moveTo>
                <a:lnTo>
                  <a:pt x="1304" y="182"/>
                </a:lnTo>
                <a:lnTo>
                  <a:pt x="95" y="0"/>
                </a:lnTo>
                <a:lnTo>
                  <a:pt x="0" y="44"/>
                </a:lnTo>
                <a:lnTo>
                  <a:pt x="51" y="252"/>
                </a:lnTo>
                <a:lnTo>
                  <a:pt x="1026" y="770"/>
                </a:lnTo>
                <a:lnTo>
                  <a:pt x="1036" y="770"/>
                </a:lnTo>
                <a:lnTo>
                  <a:pt x="1483" y="524"/>
                </a:lnTo>
              </a:path>
            </a:pathLst>
          </a:custGeom>
          <a:solidFill>
            <a:srgbClr val="EAEC5E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Freeform 7"/>
          <p:cNvSpPr>
            <a:spLocks/>
          </p:cNvSpPr>
          <p:nvPr/>
        </p:nvSpPr>
        <p:spPr bwMode="auto">
          <a:xfrm>
            <a:off x="4865688" y="3582989"/>
            <a:ext cx="925512" cy="860425"/>
          </a:xfrm>
          <a:custGeom>
            <a:avLst/>
            <a:gdLst>
              <a:gd name="T0" fmla="*/ 0 w 583"/>
              <a:gd name="T1" fmla="*/ 0 h 542"/>
              <a:gd name="T2" fmla="*/ 27 w 583"/>
              <a:gd name="T3" fmla="*/ 447 h 542"/>
              <a:gd name="T4" fmla="*/ 468 w 583"/>
              <a:gd name="T5" fmla="*/ 541 h 542"/>
              <a:gd name="T6" fmla="*/ 475 w 583"/>
              <a:gd name="T7" fmla="*/ 541 h 542"/>
              <a:gd name="T8" fmla="*/ 582 w 583"/>
              <a:gd name="T9" fmla="*/ 447 h 542"/>
              <a:gd name="T10" fmla="*/ 555 w 583"/>
              <a:gd name="T11" fmla="*/ 280 h 542"/>
              <a:gd name="T12" fmla="*/ 168 w 583"/>
              <a:gd name="T13" fmla="*/ 0 h 542"/>
              <a:gd name="T14" fmla="*/ 0 w 583"/>
              <a:gd name="T15" fmla="*/ 0 h 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83" h="542">
                <a:moveTo>
                  <a:pt x="0" y="0"/>
                </a:moveTo>
                <a:lnTo>
                  <a:pt x="27" y="447"/>
                </a:lnTo>
                <a:lnTo>
                  <a:pt x="468" y="541"/>
                </a:lnTo>
                <a:lnTo>
                  <a:pt x="475" y="541"/>
                </a:lnTo>
                <a:lnTo>
                  <a:pt x="582" y="447"/>
                </a:lnTo>
                <a:lnTo>
                  <a:pt x="555" y="280"/>
                </a:lnTo>
                <a:lnTo>
                  <a:pt x="168" y="0"/>
                </a:lnTo>
                <a:lnTo>
                  <a:pt x="0" y="0"/>
                </a:lnTo>
              </a:path>
            </a:pathLst>
          </a:custGeom>
          <a:solidFill>
            <a:srgbClr val="EAEC5E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Freeform 8"/>
          <p:cNvSpPr>
            <a:spLocks/>
          </p:cNvSpPr>
          <p:nvPr/>
        </p:nvSpPr>
        <p:spPr bwMode="auto">
          <a:xfrm>
            <a:off x="3186114" y="1741488"/>
            <a:ext cx="1889125" cy="1230312"/>
          </a:xfrm>
          <a:custGeom>
            <a:avLst/>
            <a:gdLst>
              <a:gd name="T0" fmla="*/ 1008 w 1190"/>
              <a:gd name="T1" fmla="*/ 0 h 775"/>
              <a:gd name="T2" fmla="*/ 323 w 1190"/>
              <a:gd name="T3" fmla="*/ 246 h 775"/>
              <a:gd name="T4" fmla="*/ 0 w 1190"/>
              <a:gd name="T5" fmla="*/ 508 h 775"/>
              <a:gd name="T6" fmla="*/ 43 w 1190"/>
              <a:gd name="T7" fmla="*/ 737 h 775"/>
              <a:gd name="T8" fmla="*/ 359 w 1190"/>
              <a:gd name="T9" fmla="*/ 774 h 775"/>
              <a:gd name="T10" fmla="*/ 911 w 1190"/>
              <a:gd name="T11" fmla="*/ 371 h 775"/>
              <a:gd name="T12" fmla="*/ 1189 w 1190"/>
              <a:gd name="T13" fmla="*/ 159 h 775"/>
              <a:gd name="T14" fmla="*/ 1008 w 1190"/>
              <a:gd name="T15" fmla="*/ 0 h 7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90" h="775">
                <a:moveTo>
                  <a:pt x="1008" y="0"/>
                </a:moveTo>
                <a:lnTo>
                  <a:pt x="323" y="246"/>
                </a:lnTo>
                <a:lnTo>
                  <a:pt x="0" y="508"/>
                </a:lnTo>
                <a:lnTo>
                  <a:pt x="43" y="737"/>
                </a:lnTo>
                <a:lnTo>
                  <a:pt x="359" y="774"/>
                </a:lnTo>
                <a:lnTo>
                  <a:pt x="911" y="371"/>
                </a:lnTo>
                <a:lnTo>
                  <a:pt x="1189" y="159"/>
                </a:lnTo>
                <a:lnTo>
                  <a:pt x="1008" y="0"/>
                </a:lnTo>
              </a:path>
            </a:pathLst>
          </a:custGeom>
          <a:solidFill>
            <a:srgbClr val="EAEC5E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Freeform 9"/>
          <p:cNvSpPr>
            <a:spLocks/>
          </p:cNvSpPr>
          <p:nvPr/>
        </p:nvSpPr>
        <p:spPr bwMode="auto">
          <a:xfrm>
            <a:off x="5341938" y="1630364"/>
            <a:ext cx="1238250" cy="492125"/>
          </a:xfrm>
          <a:custGeom>
            <a:avLst/>
            <a:gdLst>
              <a:gd name="T0" fmla="*/ 53 w 780"/>
              <a:gd name="T1" fmla="*/ 0 h 310"/>
              <a:gd name="T2" fmla="*/ 0 w 780"/>
              <a:gd name="T3" fmla="*/ 114 h 310"/>
              <a:gd name="T4" fmla="*/ 87 w 780"/>
              <a:gd name="T5" fmla="*/ 309 h 310"/>
              <a:gd name="T6" fmla="*/ 752 w 780"/>
              <a:gd name="T7" fmla="*/ 272 h 310"/>
              <a:gd name="T8" fmla="*/ 779 w 780"/>
              <a:gd name="T9" fmla="*/ 141 h 310"/>
              <a:gd name="T10" fmla="*/ 685 w 780"/>
              <a:gd name="T11" fmla="*/ 87 h 310"/>
              <a:gd name="T12" fmla="*/ 53 w 780"/>
              <a:gd name="T13" fmla="*/ 0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80" h="310">
                <a:moveTo>
                  <a:pt x="53" y="0"/>
                </a:moveTo>
                <a:lnTo>
                  <a:pt x="0" y="114"/>
                </a:lnTo>
                <a:lnTo>
                  <a:pt x="87" y="309"/>
                </a:lnTo>
                <a:lnTo>
                  <a:pt x="752" y="272"/>
                </a:lnTo>
                <a:lnTo>
                  <a:pt x="779" y="141"/>
                </a:lnTo>
                <a:lnTo>
                  <a:pt x="685" y="87"/>
                </a:lnTo>
                <a:lnTo>
                  <a:pt x="53" y="0"/>
                </a:lnTo>
              </a:path>
            </a:pathLst>
          </a:custGeom>
          <a:solidFill>
            <a:srgbClr val="EAEC5E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Freeform 10"/>
          <p:cNvSpPr>
            <a:spLocks/>
          </p:cNvSpPr>
          <p:nvPr/>
        </p:nvSpPr>
        <p:spPr bwMode="auto">
          <a:xfrm>
            <a:off x="5437189" y="1784350"/>
            <a:ext cx="1938337" cy="1576388"/>
          </a:xfrm>
          <a:custGeom>
            <a:avLst/>
            <a:gdLst>
              <a:gd name="T0" fmla="*/ 0 w 1221"/>
              <a:gd name="T1" fmla="*/ 737 h 993"/>
              <a:gd name="T2" fmla="*/ 554 w 1221"/>
              <a:gd name="T3" fmla="*/ 236 h 993"/>
              <a:gd name="T4" fmla="*/ 713 w 1221"/>
              <a:gd name="T5" fmla="*/ 202 h 993"/>
              <a:gd name="T6" fmla="*/ 1008 w 1221"/>
              <a:gd name="T7" fmla="*/ 0 h 993"/>
              <a:gd name="T8" fmla="*/ 1210 w 1221"/>
              <a:gd name="T9" fmla="*/ 27 h 993"/>
              <a:gd name="T10" fmla="*/ 1220 w 1221"/>
              <a:gd name="T11" fmla="*/ 212 h 993"/>
              <a:gd name="T12" fmla="*/ 115 w 1221"/>
              <a:gd name="T13" fmla="*/ 992 h 993"/>
              <a:gd name="T14" fmla="*/ 44 w 1221"/>
              <a:gd name="T15" fmla="*/ 911 h 993"/>
              <a:gd name="T16" fmla="*/ 0 w 1221"/>
              <a:gd name="T17" fmla="*/ 737 h 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21" h="993">
                <a:moveTo>
                  <a:pt x="0" y="737"/>
                </a:moveTo>
                <a:lnTo>
                  <a:pt x="554" y="236"/>
                </a:lnTo>
                <a:lnTo>
                  <a:pt x="713" y="202"/>
                </a:lnTo>
                <a:lnTo>
                  <a:pt x="1008" y="0"/>
                </a:lnTo>
                <a:lnTo>
                  <a:pt x="1210" y="27"/>
                </a:lnTo>
                <a:lnTo>
                  <a:pt x="1220" y="212"/>
                </a:lnTo>
                <a:lnTo>
                  <a:pt x="115" y="992"/>
                </a:lnTo>
                <a:lnTo>
                  <a:pt x="44" y="911"/>
                </a:lnTo>
                <a:lnTo>
                  <a:pt x="0" y="737"/>
                </a:lnTo>
              </a:path>
            </a:pathLst>
          </a:custGeom>
          <a:solidFill>
            <a:srgbClr val="EAEC5E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Freeform 11"/>
          <p:cNvSpPr>
            <a:spLocks/>
          </p:cNvSpPr>
          <p:nvPr/>
        </p:nvSpPr>
        <p:spPr bwMode="auto">
          <a:xfrm>
            <a:off x="7597776" y="1517650"/>
            <a:ext cx="1922463" cy="1117600"/>
          </a:xfrm>
          <a:custGeom>
            <a:avLst/>
            <a:gdLst>
              <a:gd name="T0" fmla="*/ 333 w 1211"/>
              <a:gd name="T1" fmla="*/ 0 h 704"/>
              <a:gd name="T2" fmla="*/ 0 w 1211"/>
              <a:gd name="T3" fmla="*/ 202 h 704"/>
              <a:gd name="T4" fmla="*/ 17 w 1211"/>
              <a:gd name="T5" fmla="*/ 364 h 704"/>
              <a:gd name="T6" fmla="*/ 333 w 1211"/>
              <a:gd name="T7" fmla="*/ 669 h 704"/>
              <a:gd name="T8" fmla="*/ 339 w 1211"/>
              <a:gd name="T9" fmla="*/ 669 h 704"/>
              <a:gd name="T10" fmla="*/ 814 w 1211"/>
              <a:gd name="T11" fmla="*/ 703 h 704"/>
              <a:gd name="T12" fmla="*/ 1146 w 1211"/>
              <a:gd name="T13" fmla="*/ 571 h 704"/>
              <a:gd name="T14" fmla="*/ 1156 w 1211"/>
              <a:gd name="T15" fmla="*/ 571 h 704"/>
              <a:gd name="T16" fmla="*/ 1210 w 1211"/>
              <a:gd name="T17" fmla="*/ 397 h 704"/>
              <a:gd name="T18" fmla="*/ 1166 w 1211"/>
              <a:gd name="T19" fmla="*/ 283 h 704"/>
              <a:gd name="T20" fmla="*/ 508 w 1211"/>
              <a:gd name="T21" fmla="*/ 10 h 704"/>
              <a:gd name="T22" fmla="*/ 333 w 1211"/>
              <a:gd name="T23" fmla="*/ 0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11" h="704">
                <a:moveTo>
                  <a:pt x="333" y="0"/>
                </a:moveTo>
                <a:lnTo>
                  <a:pt x="0" y="202"/>
                </a:lnTo>
                <a:lnTo>
                  <a:pt x="17" y="364"/>
                </a:lnTo>
                <a:lnTo>
                  <a:pt x="333" y="669"/>
                </a:lnTo>
                <a:lnTo>
                  <a:pt x="339" y="669"/>
                </a:lnTo>
                <a:lnTo>
                  <a:pt x="814" y="703"/>
                </a:lnTo>
                <a:lnTo>
                  <a:pt x="1146" y="571"/>
                </a:lnTo>
                <a:lnTo>
                  <a:pt x="1156" y="571"/>
                </a:lnTo>
                <a:lnTo>
                  <a:pt x="1210" y="397"/>
                </a:lnTo>
                <a:lnTo>
                  <a:pt x="1166" y="283"/>
                </a:lnTo>
                <a:lnTo>
                  <a:pt x="508" y="10"/>
                </a:lnTo>
                <a:lnTo>
                  <a:pt x="333" y="0"/>
                </a:lnTo>
              </a:path>
            </a:pathLst>
          </a:custGeom>
          <a:solidFill>
            <a:srgbClr val="EAEC5E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Freeform 12"/>
          <p:cNvSpPr>
            <a:spLocks/>
          </p:cNvSpPr>
          <p:nvPr/>
        </p:nvSpPr>
        <p:spPr bwMode="auto">
          <a:xfrm>
            <a:off x="3186114" y="1576389"/>
            <a:ext cx="1889125" cy="1228725"/>
          </a:xfrm>
          <a:custGeom>
            <a:avLst/>
            <a:gdLst>
              <a:gd name="T0" fmla="*/ 1008 w 1190"/>
              <a:gd name="T1" fmla="*/ 0 h 774"/>
              <a:gd name="T2" fmla="*/ 323 w 1190"/>
              <a:gd name="T3" fmla="*/ 246 h 774"/>
              <a:gd name="T4" fmla="*/ 0 w 1190"/>
              <a:gd name="T5" fmla="*/ 507 h 774"/>
              <a:gd name="T6" fmla="*/ 43 w 1190"/>
              <a:gd name="T7" fmla="*/ 736 h 774"/>
              <a:gd name="T8" fmla="*/ 359 w 1190"/>
              <a:gd name="T9" fmla="*/ 773 h 774"/>
              <a:gd name="T10" fmla="*/ 911 w 1190"/>
              <a:gd name="T11" fmla="*/ 370 h 774"/>
              <a:gd name="T12" fmla="*/ 1189 w 1190"/>
              <a:gd name="T13" fmla="*/ 158 h 774"/>
              <a:gd name="T14" fmla="*/ 1008 w 1190"/>
              <a:gd name="T15" fmla="*/ 0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90" h="774">
                <a:moveTo>
                  <a:pt x="1008" y="0"/>
                </a:moveTo>
                <a:lnTo>
                  <a:pt x="323" y="246"/>
                </a:lnTo>
                <a:lnTo>
                  <a:pt x="0" y="507"/>
                </a:lnTo>
                <a:lnTo>
                  <a:pt x="43" y="736"/>
                </a:lnTo>
                <a:lnTo>
                  <a:pt x="359" y="773"/>
                </a:lnTo>
                <a:lnTo>
                  <a:pt x="911" y="370"/>
                </a:lnTo>
                <a:lnTo>
                  <a:pt x="1189" y="158"/>
                </a:lnTo>
                <a:lnTo>
                  <a:pt x="1008" y="0"/>
                </a:lnTo>
              </a:path>
            </a:pathLst>
          </a:custGeom>
          <a:solidFill>
            <a:srgbClr val="EAEC5E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Freeform 13"/>
          <p:cNvSpPr>
            <a:spLocks/>
          </p:cNvSpPr>
          <p:nvPr/>
        </p:nvSpPr>
        <p:spPr bwMode="auto">
          <a:xfrm>
            <a:off x="7597776" y="1354139"/>
            <a:ext cx="1922463" cy="1114425"/>
          </a:xfrm>
          <a:custGeom>
            <a:avLst/>
            <a:gdLst>
              <a:gd name="T0" fmla="*/ 333 w 1211"/>
              <a:gd name="T1" fmla="*/ 0 h 702"/>
              <a:gd name="T2" fmla="*/ 0 w 1211"/>
              <a:gd name="T3" fmla="*/ 201 h 702"/>
              <a:gd name="T4" fmla="*/ 17 w 1211"/>
              <a:gd name="T5" fmla="*/ 359 h 702"/>
              <a:gd name="T6" fmla="*/ 333 w 1211"/>
              <a:gd name="T7" fmla="*/ 668 h 702"/>
              <a:gd name="T8" fmla="*/ 339 w 1211"/>
              <a:gd name="T9" fmla="*/ 668 h 702"/>
              <a:gd name="T10" fmla="*/ 814 w 1211"/>
              <a:gd name="T11" fmla="*/ 701 h 702"/>
              <a:gd name="T12" fmla="*/ 1146 w 1211"/>
              <a:gd name="T13" fmla="*/ 571 h 702"/>
              <a:gd name="T14" fmla="*/ 1156 w 1211"/>
              <a:gd name="T15" fmla="*/ 571 h 702"/>
              <a:gd name="T16" fmla="*/ 1210 w 1211"/>
              <a:gd name="T17" fmla="*/ 396 h 702"/>
              <a:gd name="T18" fmla="*/ 1166 w 1211"/>
              <a:gd name="T19" fmla="*/ 281 h 702"/>
              <a:gd name="T20" fmla="*/ 508 w 1211"/>
              <a:gd name="T21" fmla="*/ 10 h 702"/>
              <a:gd name="T22" fmla="*/ 333 w 1211"/>
              <a:gd name="T23" fmla="*/ 0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11" h="702">
                <a:moveTo>
                  <a:pt x="333" y="0"/>
                </a:moveTo>
                <a:lnTo>
                  <a:pt x="0" y="201"/>
                </a:lnTo>
                <a:lnTo>
                  <a:pt x="17" y="359"/>
                </a:lnTo>
                <a:lnTo>
                  <a:pt x="333" y="668"/>
                </a:lnTo>
                <a:lnTo>
                  <a:pt x="339" y="668"/>
                </a:lnTo>
                <a:lnTo>
                  <a:pt x="814" y="701"/>
                </a:lnTo>
                <a:lnTo>
                  <a:pt x="1146" y="571"/>
                </a:lnTo>
                <a:lnTo>
                  <a:pt x="1156" y="571"/>
                </a:lnTo>
                <a:lnTo>
                  <a:pt x="1210" y="396"/>
                </a:lnTo>
                <a:lnTo>
                  <a:pt x="1166" y="281"/>
                </a:lnTo>
                <a:lnTo>
                  <a:pt x="508" y="10"/>
                </a:lnTo>
                <a:lnTo>
                  <a:pt x="333" y="0"/>
                </a:lnTo>
              </a:path>
            </a:pathLst>
          </a:custGeom>
          <a:solidFill>
            <a:srgbClr val="EAEC5E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Freeform 14"/>
          <p:cNvSpPr>
            <a:spLocks/>
          </p:cNvSpPr>
          <p:nvPr/>
        </p:nvSpPr>
        <p:spPr bwMode="auto">
          <a:xfrm>
            <a:off x="7597776" y="1187450"/>
            <a:ext cx="1922463" cy="1117600"/>
          </a:xfrm>
          <a:custGeom>
            <a:avLst/>
            <a:gdLst>
              <a:gd name="T0" fmla="*/ 333 w 1211"/>
              <a:gd name="T1" fmla="*/ 0 h 704"/>
              <a:gd name="T2" fmla="*/ 0 w 1211"/>
              <a:gd name="T3" fmla="*/ 201 h 704"/>
              <a:gd name="T4" fmla="*/ 17 w 1211"/>
              <a:gd name="T5" fmla="*/ 359 h 704"/>
              <a:gd name="T6" fmla="*/ 333 w 1211"/>
              <a:gd name="T7" fmla="*/ 666 h 704"/>
              <a:gd name="T8" fmla="*/ 339 w 1211"/>
              <a:gd name="T9" fmla="*/ 666 h 704"/>
              <a:gd name="T10" fmla="*/ 814 w 1211"/>
              <a:gd name="T11" fmla="*/ 703 h 704"/>
              <a:gd name="T12" fmla="*/ 1146 w 1211"/>
              <a:gd name="T13" fmla="*/ 572 h 704"/>
              <a:gd name="T14" fmla="*/ 1156 w 1211"/>
              <a:gd name="T15" fmla="*/ 572 h 704"/>
              <a:gd name="T16" fmla="*/ 1210 w 1211"/>
              <a:gd name="T17" fmla="*/ 396 h 704"/>
              <a:gd name="T18" fmla="*/ 1166 w 1211"/>
              <a:gd name="T19" fmla="*/ 282 h 704"/>
              <a:gd name="T20" fmla="*/ 508 w 1211"/>
              <a:gd name="T21" fmla="*/ 10 h 704"/>
              <a:gd name="T22" fmla="*/ 333 w 1211"/>
              <a:gd name="T23" fmla="*/ 0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11" h="704">
                <a:moveTo>
                  <a:pt x="333" y="0"/>
                </a:moveTo>
                <a:lnTo>
                  <a:pt x="0" y="201"/>
                </a:lnTo>
                <a:lnTo>
                  <a:pt x="17" y="359"/>
                </a:lnTo>
                <a:lnTo>
                  <a:pt x="333" y="666"/>
                </a:lnTo>
                <a:lnTo>
                  <a:pt x="339" y="666"/>
                </a:lnTo>
                <a:lnTo>
                  <a:pt x="814" y="703"/>
                </a:lnTo>
                <a:lnTo>
                  <a:pt x="1146" y="572"/>
                </a:lnTo>
                <a:lnTo>
                  <a:pt x="1156" y="572"/>
                </a:lnTo>
                <a:lnTo>
                  <a:pt x="1210" y="396"/>
                </a:lnTo>
                <a:lnTo>
                  <a:pt x="1166" y="282"/>
                </a:lnTo>
                <a:lnTo>
                  <a:pt x="508" y="10"/>
                </a:lnTo>
                <a:lnTo>
                  <a:pt x="333" y="0"/>
                </a:lnTo>
              </a:path>
            </a:pathLst>
          </a:custGeom>
          <a:solidFill>
            <a:srgbClr val="EAEC5E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Freeform 15"/>
          <p:cNvSpPr>
            <a:spLocks/>
          </p:cNvSpPr>
          <p:nvPr/>
        </p:nvSpPr>
        <p:spPr bwMode="auto">
          <a:xfrm>
            <a:off x="7597776" y="1022350"/>
            <a:ext cx="1922463" cy="1111250"/>
          </a:xfrm>
          <a:custGeom>
            <a:avLst/>
            <a:gdLst>
              <a:gd name="T0" fmla="*/ 333 w 1211"/>
              <a:gd name="T1" fmla="*/ 0 h 700"/>
              <a:gd name="T2" fmla="*/ 0 w 1211"/>
              <a:gd name="T3" fmla="*/ 202 h 700"/>
              <a:gd name="T4" fmla="*/ 17 w 1211"/>
              <a:gd name="T5" fmla="*/ 359 h 700"/>
              <a:gd name="T6" fmla="*/ 333 w 1211"/>
              <a:gd name="T7" fmla="*/ 665 h 700"/>
              <a:gd name="T8" fmla="*/ 339 w 1211"/>
              <a:gd name="T9" fmla="*/ 665 h 700"/>
              <a:gd name="T10" fmla="*/ 814 w 1211"/>
              <a:gd name="T11" fmla="*/ 699 h 700"/>
              <a:gd name="T12" fmla="*/ 1146 w 1211"/>
              <a:gd name="T13" fmla="*/ 568 h 700"/>
              <a:gd name="T14" fmla="*/ 1156 w 1211"/>
              <a:gd name="T15" fmla="*/ 568 h 700"/>
              <a:gd name="T16" fmla="*/ 1210 w 1211"/>
              <a:gd name="T17" fmla="*/ 393 h 700"/>
              <a:gd name="T18" fmla="*/ 1166 w 1211"/>
              <a:gd name="T19" fmla="*/ 278 h 700"/>
              <a:gd name="T20" fmla="*/ 508 w 1211"/>
              <a:gd name="T21" fmla="*/ 6 h 700"/>
              <a:gd name="T22" fmla="*/ 333 w 1211"/>
              <a:gd name="T23" fmla="*/ 0 h 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11" h="700">
                <a:moveTo>
                  <a:pt x="333" y="0"/>
                </a:moveTo>
                <a:lnTo>
                  <a:pt x="0" y="202"/>
                </a:lnTo>
                <a:lnTo>
                  <a:pt x="17" y="359"/>
                </a:lnTo>
                <a:lnTo>
                  <a:pt x="333" y="665"/>
                </a:lnTo>
                <a:lnTo>
                  <a:pt x="339" y="665"/>
                </a:lnTo>
                <a:lnTo>
                  <a:pt x="814" y="699"/>
                </a:lnTo>
                <a:lnTo>
                  <a:pt x="1146" y="568"/>
                </a:lnTo>
                <a:lnTo>
                  <a:pt x="1156" y="568"/>
                </a:lnTo>
                <a:lnTo>
                  <a:pt x="1210" y="393"/>
                </a:lnTo>
                <a:lnTo>
                  <a:pt x="1166" y="278"/>
                </a:lnTo>
                <a:lnTo>
                  <a:pt x="508" y="6"/>
                </a:lnTo>
                <a:lnTo>
                  <a:pt x="333" y="0"/>
                </a:lnTo>
              </a:path>
            </a:pathLst>
          </a:custGeom>
          <a:solidFill>
            <a:srgbClr val="EAEC5E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Freeform 16"/>
          <p:cNvSpPr>
            <a:spLocks/>
          </p:cNvSpPr>
          <p:nvPr/>
        </p:nvSpPr>
        <p:spPr bwMode="auto">
          <a:xfrm>
            <a:off x="5911850" y="2760664"/>
            <a:ext cx="3816350" cy="1698625"/>
          </a:xfrm>
          <a:custGeom>
            <a:avLst/>
            <a:gdLst>
              <a:gd name="T0" fmla="*/ 2403 w 2404"/>
              <a:gd name="T1" fmla="*/ 277 h 1070"/>
              <a:gd name="T2" fmla="*/ 2255 w 2404"/>
              <a:gd name="T3" fmla="*/ 27 h 1070"/>
              <a:gd name="T4" fmla="*/ 491 w 2404"/>
              <a:gd name="T5" fmla="*/ 0 h 1070"/>
              <a:gd name="T6" fmla="*/ 0 w 2404"/>
              <a:gd name="T7" fmla="*/ 437 h 1070"/>
              <a:gd name="T8" fmla="*/ 80 w 2404"/>
              <a:gd name="T9" fmla="*/ 666 h 1070"/>
              <a:gd name="T10" fmla="*/ 1123 w 2404"/>
              <a:gd name="T11" fmla="*/ 1069 h 1070"/>
              <a:gd name="T12" fmla="*/ 1731 w 2404"/>
              <a:gd name="T13" fmla="*/ 804 h 1070"/>
              <a:gd name="T14" fmla="*/ 2403 w 2404"/>
              <a:gd name="T15" fmla="*/ 277 h 10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04" h="1070">
                <a:moveTo>
                  <a:pt x="2403" y="277"/>
                </a:moveTo>
                <a:lnTo>
                  <a:pt x="2255" y="27"/>
                </a:lnTo>
                <a:lnTo>
                  <a:pt x="491" y="0"/>
                </a:lnTo>
                <a:lnTo>
                  <a:pt x="0" y="437"/>
                </a:lnTo>
                <a:lnTo>
                  <a:pt x="80" y="666"/>
                </a:lnTo>
                <a:lnTo>
                  <a:pt x="1123" y="1069"/>
                </a:lnTo>
                <a:lnTo>
                  <a:pt x="1731" y="804"/>
                </a:lnTo>
                <a:lnTo>
                  <a:pt x="2403" y="277"/>
                </a:lnTo>
              </a:path>
            </a:pathLst>
          </a:custGeom>
          <a:solidFill>
            <a:srgbClr val="EAEC5E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Freeform 17"/>
          <p:cNvSpPr>
            <a:spLocks/>
          </p:cNvSpPr>
          <p:nvPr/>
        </p:nvSpPr>
        <p:spPr bwMode="auto">
          <a:xfrm>
            <a:off x="5911850" y="2590800"/>
            <a:ext cx="3816350" cy="1703388"/>
          </a:xfrm>
          <a:custGeom>
            <a:avLst/>
            <a:gdLst>
              <a:gd name="T0" fmla="*/ 2403 w 2404"/>
              <a:gd name="T1" fmla="*/ 279 h 1073"/>
              <a:gd name="T2" fmla="*/ 2255 w 2404"/>
              <a:gd name="T3" fmla="*/ 27 h 1073"/>
              <a:gd name="T4" fmla="*/ 491 w 2404"/>
              <a:gd name="T5" fmla="*/ 0 h 1073"/>
              <a:gd name="T6" fmla="*/ 0 w 2404"/>
              <a:gd name="T7" fmla="*/ 440 h 1073"/>
              <a:gd name="T8" fmla="*/ 80 w 2404"/>
              <a:gd name="T9" fmla="*/ 669 h 1073"/>
              <a:gd name="T10" fmla="*/ 1123 w 2404"/>
              <a:gd name="T11" fmla="*/ 1072 h 1073"/>
              <a:gd name="T12" fmla="*/ 1731 w 2404"/>
              <a:gd name="T13" fmla="*/ 804 h 1073"/>
              <a:gd name="T14" fmla="*/ 2403 w 2404"/>
              <a:gd name="T15" fmla="*/ 279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04" h="1073">
                <a:moveTo>
                  <a:pt x="2403" y="279"/>
                </a:moveTo>
                <a:lnTo>
                  <a:pt x="2255" y="27"/>
                </a:lnTo>
                <a:lnTo>
                  <a:pt x="491" y="0"/>
                </a:lnTo>
                <a:lnTo>
                  <a:pt x="0" y="440"/>
                </a:lnTo>
                <a:lnTo>
                  <a:pt x="80" y="669"/>
                </a:lnTo>
                <a:lnTo>
                  <a:pt x="1123" y="1072"/>
                </a:lnTo>
                <a:lnTo>
                  <a:pt x="1731" y="804"/>
                </a:lnTo>
                <a:lnTo>
                  <a:pt x="2403" y="279"/>
                </a:lnTo>
              </a:path>
            </a:pathLst>
          </a:custGeom>
          <a:solidFill>
            <a:srgbClr val="EAEC5E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Freeform 18"/>
          <p:cNvSpPr>
            <a:spLocks/>
          </p:cNvSpPr>
          <p:nvPr/>
        </p:nvSpPr>
        <p:spPr bwMode="auto">
          <a:xfrm>
            <a:off x="5911850" y="2424114"/>
            <a:ext cx="3816350" cy="1704975"/>
          </a:xfrm>
          <a:custGeom>
            <a:avLst/>
            <a:gdLst>
              <a:gd name="T0" fmla="*/ 2403 w 2404"/>
              <a:gd name="T1" fmla="*/ 280 h 1074"/>
              <a:gd name="T2" fmla="*/ 2255 w 2404"/>
              <a:gd name="T3" fmla="*/ 27 h 1074"/>
              <a:gd name="T4" fmla="*/ 491 w 2404"/>
              <a:gd name="T5" fmla="*/ 0 h 1074"/>
              <a:gd name="T6" fmla="*/ 0 w 2404"/>
              <a:gd name="T7" fmla="*/ 441 h 1074"/>
              <a:gd name="T8" fmla="*/ 80 w 2404"/>
              <a:gd name="T9" fmla="*/ 669 h 1074"/>
              <a:gd name="T10" fmla="*/ 1123 w 2404"/>
              <a:gd name="T11" fmla="*/ 1073 h 1074"/>
              <a:gd name="T12" fmla="*/ 1731 w 2404"/>
              <a:gd name="T13" fmla="*/ 804 h 1074"/>
              <a:gd name="T14" fmla="*/ 2403 w 2404"/>
              <a:gd name="T15" fmla="*/ 280 h 1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04" h="1074">
                <a:moveTo>
                  <a:pt x="2403" y="280"/>
                </a:moveTo>
                <a:lnTo>
                  <a:pt x="2255" y="27"/>
                </a:lnTo>
                <a:lnTo>
                  <a:pt x="491" y="0"/>
                </a:lnTo>
                <a:lnTo>
                  <a:pt x="0" y="441"/>
                </a:lnTo>
                <a:lnTo>
                  <a:pt x="80" y="669"/>
                </a:lnTo>
                <a:lnTo>
                  <a:pt x="1123" y="1073"/>
                </a:lnTo>
                <a:lnTo>
                  <a:pt x="1731" y="804"/>
                </a:lnTo>
                <a:lnTo>
                  <a:pt x="2403" y="280"/>
                </a:lnTo>
              </a:path>
            </a:pathLst>
          </a:custGeom>
          <a:solidFill>
            <a:srgbClr val="EAEC5E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Freeform 19"/>
          <p:cNvSpPr>
            <a:spLocks/>
          </p:cNvSpPr>
          <p:nvPr/>
        </p:nvSpPr>
        <p:spPr bwMode="auto">
          <a:xfrm>
            <a:off x="4865688" y="3411539"/>
            <a:ext cx="925512" cy="866775"/>
          </a:xfrm>
          <a:custGeom>
            <a:avLst/>
            <a:gdLst>
              <a:gd name="T0" fmla="*/ 0 w 583"/>
              <a:gd name="T1" fmla="*/ 0 h 546"/>
              <a:gd name="T2" fmla="*/ 27 w 583"/>
              <a:gd name="T3" fmla="*/ 447 h 546"/>
              <a:gd name="T4" fmla="*/ 468 w 583"/>
              <a:gd name="T5" fmla="*/ 545 h 546"/>
              <a:gd name="T6" fmla="*/ 475 w 583"/>
              <a:gd name="T7" fmla="*/ 545 h 546"/>
              <a:gd name="T8" fmla="*/ 582 w 583"/>
              <a:gd name="T9" fmla="*/ 447 h 546"/>
              <a:gd name="T10" fmla="*/ 555 w 583"/>
              <a:gd name="T11" fmla="*/ 283 h 546"/>
              <a:gd name="T12" fmla="*/ 168 w 583"/>
              <a:gd name="T13" fmla="*/ 0 h 546"/>
              <a:gd name="T14" fmla="*/ 0 w 583"/>
              <a:gd name="T15" fmla="*/ 0 h 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83" h="546">
                <a:moveTo>
                  <a:pt x="0" y="0"/>
                </a:moveTo>
                <a:lnTo>
                  <a:pt x="27" y="447"/>
                </a:lnTo>
                <a:lnTo>
                  <a:pt x="468" y="545"/>
                </a:lnTo>
                <a:lnTo>
                  <a:pt x="475" y="545"/>
                </a:lnTo>
                <a:lnTo>
                  <a:pt x="582" y="447"/>
                </a:lnTo>
                <a:lnTo>
                  <a:pt x="555" y="283"/>
                </a:lnTo>
                <a:lnTo>
                  <a:pt x="168" y="0"/>
                </a:lnTo>
                <a:lnTo>
                  <a:pt x="0" y="0"/>
                </a:lnTo>
              </a:path>
            </a:pathLst>
          </a:custGeom>
          <a:solidFill>
            <a:srgbClr val="EAEC5E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Freeform 20"/>
          <p:cNvSpPr>
            <a:spLocks/>
          </p:cNvSpPr>
          <p:nvPr/>
        </p:nvSpPr>
        <p:spPr bwMode="auto">
          <a:xfrm>
            <a:off x="4865688" y="3246439"/>
            <a:ext cx="925512" cy="865187"/>
          </a:xfrm>
          <a:custGeom>
            <a:avLst/>
            <a:gdLst>
              <a:gd name="T0" fmla="*/ 0 w 583"/>
              <a:gd name="T1" fmla="*/ 0 h 545"/>
              <a:gd name="T2" fmla="*/ 27 w 583"/>
              <a:gd name="T3" fmla="*/ 448 h 545"/>
              <a:gd name="T4" fmla="*/ 468 w 583"/>
              <a:gd name="T5" fmla="*/ 544 h 545"/>
              <a:gd name="T6" fmla="*/ 475 w 583"/>
              <a:gd name="T7" fmla="*/ 544 h 545"/>
              <a:gd name="T8" fmla="*/ 582 w 583"/>
              <a:gd name="T9" fmla="*/ 448 h 545"/>
              <a:gd name="T10" fmla="*/ 555 w 583"/>
              <a:gd name="T11" fmla="*/ 283 h 545"/>
              <a:gd name="T12" fmla="*/ 168 w 583"/>
              <a:gd name="T13" fmla="*/ 0 h 545"/>
              <a:gd name="T14" fmla="*/ 0 w 583"/>
              <a:gd name="T15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83" h="545">
                <a:moveTo>
                  <a:pt x="0" y="0"/>
                </a:moveTo>
                <a:lnTo>
                  <a:pt x="27" y="448"/>
                </a:lnTo>
                <a:lnTo>
                  <a:pt x="468" y="544"/>
                </a:lnTo>
                <a:lnTo>
                  <a:pt x="475" y="544"/>
                </a:lnTo>
                <a:lnTo>
                  <a:pt x="582" y="448"/>
                </a:lnTo>
                <a:lnTo>
                  <a:pt x="555" y="283"/>
                </a:lnTo>
                <a:lnTo>
                  <a:pt x="168" y="0"/>
                </a:lnTo>
                <a:lnTo>
                  <a:pt x="0" y="0"/>
                </a:lnTo>
              </a:path>
            </a:pathLst>
          </a:custGeom>
          <a:solidFill>
            <a:srgbClr val="EAEC5E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Freeform 21"/>
          <p:cNvSpPr>
            <a:spLocks/>
          </p:cNvSpPr>
          <p:nvPr/>
        </p:nvSpPr>
        <p:spPr bwMode="auto">
          <a:xfrm>
            <a:off x="4257675" y="4121151"/>
            <a:ext cx="2355850" cy="1230313"/>
          </a:xfrm>
          <a:custGeom>
            <a:avLst/>
            <a:gdLst>
              <a:gd name="T0" fmla="*/ 1483 w 1484"/>
              <a:gd name="T1" fmla="*/ 529 h 775"/>
              <a:gd name="T2" fmla="*/ 1304 w 1484"/>
              <a:gd name="T3" fmla="*/ 185 h 775"/>
              <a:gd name="T4" fmla="*/ 95 w 1484"/>
              <a:gd name="T5" fmla="*/ 0 h 775"/>
              <a:gd name="T6" fmla="*/ 0 w 1484"/>
              <a:gd name="T7" fmla="*/ 47 h 775"/>
              <a:gd name="T8" fmla="*/ 51 w 1484"/>
              <a:gd name="T9" fmla="*/ 256 h 775"/>
              <a:gd name="T10" fmla="*/ 1026 w 1484"/>
              <a:gd name="T11" fmla="*/ 774 h 775"/>
              <a:gd name="T12" fmla="*/ 1036 w 1484"/>
              <a:gd name="T13" fmla="*/ 774 h 775"/>
              <a:gd name="T14" fmla="*/ 1483 w 1484"/>
              <a:gd name="T15" fmla="*/ 529 h 7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84" h="775">
                <a:moveTo>
                  <a:pt x="1483" y="529"/>
                </a:moveTo>
                <a:lnTo>
                  <a:pt x="1304" y="185"/>
                </a:lnTo>
                <a:lnTo>
                  <a:pt x="95" y="0"/>
                </a:lnTo>
                <a:lnTo>
                  <a:pt x="0" y="47"/>
                </a:lnTo>
                <a:lnTo>
                  <a:pt x="51" y="256"/>
                </a:lnTo>
                <a:lnTo>
                  <a:pt x="1026" y="774"/>
                </a:lnTo>
                <a:lnTo>
                  <a:pt x="1036" y="774"/>
                </a:lnTo>
                <a:lnTo>
                  <a:pt x="1483" y="529"/>
                </a:lnTo>
              </a:path>
            </a:pathLst>
          </a:custGeom>
          <a:solidFill>
            <a:srgbClr val="EAEC5E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Freeform 22"/>
          <p:cNvSpPr>
            <a:spLocks/>
          </p:cNvSpPr>
          <p:nvPr/>
        </p:nvSpPr>
        <p:spPr bwMode="auto">
          <a:xfrm>
            <a:off x="4257675" y="3957639"/>
            <a:ext cx="2355850" cy="1227137"/>
          </a:xfrm>
          <a:custGeom>
            <a:avLst/>
            <a:gdLst>
              <a:gd name="T0" fmla="*/ 1483 w 1484"/>
              <a:gd name="T1" fmla="*/ 524 h 773"/>
              <a:gd name="T2" fmla="*/ 1304 w 1484"/>
              <a:gd name="T3" fmla="*/ 184 h 773"/>
              <a:gd name="T4" fmla="*/ 95 w 1484"/>
              <a:gd name="T5" fmla="*/ 0 h 773"/>
              <a:gd name="T6" fmla="*/ 0 w 1484"/>
              <a:gd name="T7" fmla="*/ 44 h 773"/>
              <a:gd name="T8" fmla="*/ 51 w 1484"/>
              <a:gd name="T9" fmla="*/ 255 h 773"/>
              <a:gd name="T10" fmla="*/ 1026 w 1484"/>
              <a:gd name="T11" fmla="*/ 772 h 773"/>
              <a:gd name="T12" fmla="*/ 1036 w 1484"/>
              <a:gd name="T13" fmla="*/ 772 h 773"/>
              <a:gd name="T14" fmla="*/ 1483 w 1484"/>
              <a:gd name="T15" fmla="*/ 524 h 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84" h="773">
                <a:moveTo>
                  <a:pt x="1483" y="524"/>
                </a:moveTo>
                <a:lnTo>
                  <a:pt x="1304" y="184"/>
                </a:lnTo>
                <a:lnTo>
                  <a:pt x="95" y="0"/>
                </a:lnTo>
                <a:lnTo>
                  <a:pt x="0" y="44"/>
                </a:lnTo>
                <a:lnTo>
                  <a:pt x="51" y="255"/>
                </a:lnTo>
                <a:lnTo>
                  <a:pt x="1026" y="772"/>
                </a:lnTo>
                <a:lnTo>
                  <a:pt x="1036" y="772"/>
                </a:lnTo>
                <a:lnTo>
                  <a:pt x="1483" y="524"/>
                </a:lnTo>
              </a:path>
            </a:pathLst>
          </a:custGeom>
          <a:solidFill>
            <a:srgbClr val="EAEC5E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Freeform 23"/>
          <p:cNvSpPr>
            <a:spLocks/>
          </p:cNvSpPr>
          <p:nvPr/>
        </p:nvSpPr>
        <p:spPr bwMode="auto">
          <a:xfrm>
            <a:off x="7459664" y="3732214"/>
            <a:ext cx="2103437" cy="1939925"/>
          </a:xfrm>
          <a:custGeom>
            <a:avLst/>
            <a:gdLst>
              <a:gd name="T0" fmla="*/ 0 w 1325"/>
              <a:gd name="T1" fmla="*/ 800 h 1222"/>
              <a:gd name="T2" fmla="*/ 17 w 1325"/>
              <a:gd name="T3" fmla="*/ 965 h 1222"/>
              <a:gd name="T4" fmla="*/ 27 w 1325"/>
              <a:gd name="T5" fmla="*/ 965 h 1222"/>
              <a:gd name="T6" fmla="*/ 272 w 1325"/>
              <a:gd name="T7" fmla="*/ 1221 h 1222"/>
              <a:gd name="T8" fmla="*/ 279 w 1325"/>
              <a:gd name="T9" fmla="*/ 1221 h 1222"/>
              <a:gd name="T10" fmla="*/ 807 w 1325"/>
              <a:gd name="T11" fmla="*/ 1116 h 1222"/>
              <a:gd name="T12" fmla="*/ 1297 w 1325"/>
              <a:gd name="T13" fmla="*/ 870 h 1222"/>
              <a:gd name="T14" fmla="*/ 1324 w 1325"/>
              <a:gd name="T15" fmla="*/ 683 h 1222"/>
              <a:gd name="T16" fmla="*/ 1102 w 1325"/>
              <a:gd name="T17" fmla="*/ 0 h 1222"/>
              <a:gd name="T18" fmla="*/ 279 w 1325"/>
              <a:gd name="T19" fmla="*/ 555 h 1222"/>
              <a:gd name="T20" fmla="*/ 0 w 1325"/>
              <a:gd name="T21" fmla="*/ 800 h 1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25" h="1222">
                <a:moveTo>
                  <a:pt x="0" y="800"/>
                </a:moveTo>
                <a:lnTo>
                  <a:pt x="17" y="965"/>
                </a:lnTo>
                <a:lnTo>
                  <a:pt x="27" y="965"/>
                </a:lnTo>
                <a:lnTo>
                  <a:pt x="272" y="1221"/>
                </a:lnTo>
                <a:lnTo>
                  <a:pt x="279" y="1221"/>
                </a:lnTo>
                <a:lnTo>
                  <a:pt x="807" y="1116"/>
                </a:lnTo>
                <a:lnTo>
                  <a:pt x="1297" y="870"/>
                </a:lnTo>
                <a:lnTo>
                  <a:pt x="1324" y="683"/>
                </a:lnTo>
                <a:lnTo>
                  <a:pt x="1102" y="0"/>
                </a:lnTo>
                <a:lnTo>
                  <a:pt x="279" y="555"/>
                </a:lnTo>
                <a:lnTo>
                  <a:pt x="0" y="800"/>
                </a:lnTo>
              </a:path>
            </a:pathLst>
          </a:custGeom>
          <a:solidFill>
            <a:srgbClr val="EAEC5E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Freeform 24"/>
          <p:cNvSpPr>
            <a:spLocks/>
          </p:cNvSpPr>
          <p:nvPr/>
        </p:nvSpPr>
        <p:spPr bwMode="auto">
          <a:xfrm>
            <a:off x="7459664" y="3567114"/>
            <a:ext cx="2103437" cy="1938337"/>
          </a:xfrm>
          <a:custGeom>
            <a:avLst/>
            <a:gdLst>
              <a:gd name="T0" fmla="*/ 0 w 1325"/>
              <a:gd name="T1" fmla="*/ 800 h 1221"/>
              <a:gd name="T2" fmla="*/ 17 w 1325"/>
              <a:gd name="T3" fmla="*/ 964 h 1221"/>
              <a:gd name="T4" fmla="*/ 27 w 1325"/>
              <a:gd name="T5" fmla="*/ 964 h 1221"/>
              <a:gd name="T6" fmla="*/ 272 w 1325"/>
              <a:gd name="T7" fmla="*/ 1220 h 1221"/>
              <a:gd name="T8" fmla="*/ 279 w 1325"/>
              <a:gd name="T9" fmla="*/ 1220 h 1221"/>
              <a:gd name="T10" fmla="*/ 807 w 1325"/>
              <a:gd name="T11" fmla="*/ 1113 h 1221"/>
              <a:gd name="T12" fmla="*/ 1297 w 1325"/>
              <a:gd name="T13" fmla="*/ 868 h 1221"/>
              <a:gd name="T14" fmla="*/ 1324 w 1325"/>
              <a:gd name="T15" fmla="*/ 683 h 1221"/>
              <a:gd name="T16" fmla="*/ 1102 w 1325"/>
              <a:gd name="T17" fmla="*/ 0 h 1221"/>
              <a:gd name="T18" fmla="*/ 279 w 1325"/>
              <a:gd name="T19" fmla="*/ 551 h 1221"/>
              <a:gd name="T20" fmla="*/ 0 w 1325"/>
              <a:gd name="T21" fmla="*/ 800 h 1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25" h="1221">
                <a:moveTo>
                  <a:pt x="0" y="800"/>
                </a:moveTo>
                <a:lnTo>
                  <a:pt x="17" y="964"/>
                </a:lnTo>
                <a:lnTo>
                  <a:pt x="27" y="964"/>
                </a:lnTo>
                <a:lnTo>
                  <a:pt x="272" y="1220"/>
                </a:lnTo>
                <a:lnTo>
                  <a:pt x="279" y="1220"/>
                </a:lnTo>
                <a:lnTo>
                  <a:pt x="807" y="1113"/>
                </a:lnTo>
                <a:lnTo>
                  <a:pt x="1297" y="868"/>
                </a:lnTo>
                <a:lnTo>
                  <a:pt x="1324" y="683"/>
                </a:lnTo>
                <a:lnTo>
                  <a:pt x="1102" y="0"/>
                </a:lnTo>
                <a:lnTo>
                  <a:pt x="279" y="551"/>
                </a:lnTo>
                <a:lnTo>
                  <a:pt x="0" y="800"/>
                </a:lnTo>
              </a:path>
            </a:pathLst>
          </a:custGeom>
          <a:solidFill>
            <a:srgbClr val="EAEC5E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Freeform 25"/>
          <p:cNvSpPr>
            <a:spLocks/>
          </p:cNvSpPr>
          <p:nvPr/>
        </p:nvSpPr>
        <p:spPr bwMode="auto">
          <a:xfrm>
            <a:off x="7459664" y="3402014"/>
            <a:ext cx="2103437" cy="1938337"/>
          </a:xfrm>
          <a:custGeom>
            <a:avLst/>
            <a:gdLst>
              <a:gd name="T0" fmla="*/ 0 w 1325"/>
              <a:gd name="T1" fmla="*/ 797 h 1221"/>
              <a:gd name="T2" fmla="*/ 17 w 1325"/>
              <a:gd name="T3" fmla="*/ 965 h 1221"/>
              <a:gd name="T4" fmla="*/ 27 w 1325"/>
              <a:gd name="T5" fmla="*/ 965 h 1221"/>
              <a:gd name="T6" fmla="*/ 272 w 1325"/>
              <a:gd name="T7" fmla="*/ 1220 h 1221"/>
              <a:gd name="T8" fmla="*/ 279 w 1325"/>
              <a:gd name="T9" fmla="*/ 1220 h 1221"/>
              <a:gd name="T10" fmla="*/ 807 w 1325"/>
              <a:gd name="T11" fmla="*/ 1112 h 1221"/>
              <a:gd name="T12" fmla="*/ 1297 w 1325"/>
              <a:gd name="T13" fmla="*/ 867 h 1221"/>
              <a:gd name="T14" fmla="*/ 1324 w 1325"/>
              <a:gd name="T15" fmla="*/ 682 h 1221"/>
              <a:gd name="T16" fmla="*/ 1102 w 1325"/>
              <a:gd name="T17" fmla="*/ 0 h 1221"/>
              <a:gd name="T18" fmla="*/ 279 w 1325"/>
              <a:gd name="T19" fmla="*/ 551 h 1221"/>
              <a:gd name="T20" fmla="*/ 0 w 1325"/>
              <a:gd name="T21" fmla="*/ 797 h 1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25" h="1221">
                <a:moveTo>
                  <a:pt x="0" y="797"/>
                </a:moveTo>
                <a:lnTo>
                  <a:pt x="17" y="965"/>
                </a:lnTo>
                <a:lnTo>
                  <a:pt x="27" y="965"/>
                </a:lnTo>
                <a:lnTo>
                  <a:pt x="272" y="1220"/>
                </a:lnTo>
                <a:lnTo>
                  <a:pt x="279" y="1220"/>
                </a:lnTo>
                <a:lnTo>
                  <a:pt x="807" y="1112"/>
                </a:lnTo>
                <a:lnTo>
                  <a:pt x="1297" y="867"/>
                </a:lnTo>
                <a:lnTo>
                  <a:pt x="1324" y="682"/>
                </a:lnTo>
                <a:lnTo>
                  <a:pt x="1102" y="0"/>
                </a:lnTo>
                <a:lnTo>
                  <a:pt x="279" y="551"/>
                </a:lnTo>
                <a:lnTo>
                  <a:pt x="0" y="797"/>
                </a:lnTo>
              </a:path>
            </a:pathLst>
          </a:custGeom>
          <a:solidFill>
            <a:srgbClr val="EAEC5E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Freeform 26"/>
          <p:cNvSpPr>
            <a:spLocks/>
          </p:cNvSpPr>
          <p:nvPr/>
        </p:nvSpPr>
        <p:spPr bwMode="auto">
          <a:xfrm>
            <a:off x="6413501" y="5124450"/>
            <a:ext cx="1127125" cy="488950"/>
          </a:xfrm>
          <a:custGeom>
            <a:avLst/>
            <a:gdLst>
              <a:gd name="T0" fmla="*/ 148 w 710"/>
              <a:gd name="T1" fmla="*/ 0 h 308"/>
              <a:gd name="T2" fmla="*/ 0 w 710"/>
              <a:gd name="T3" fmla="*/ 98 h 308"/>
              <a:gd name="T4" fmla="*/ 34 w 710"/>
              <a:gd name="T5" fmla="*/ 219 h 308"/>
              <a:gd name="T6" fmla="*/ 54 w 710"/>
              <a:gd name="T7" fmla="*/ 219 h 308"/>
              <a:gd name="T8" fmla="*/ 666 w 710"/>
              <a:gd name="T9" fmla="*/ 307 h 308"/>
              <a:gd name="T10" fmla="*/ 709 w 710"/>
              <a:gd name="T11" fmla="*/ 202 h 308"/>
              <a:gd name="T12" fmla="*/ 632 w 710"/>
              <a:gd name="T13" fmla="*/ 105 h 308"/>
              <a:gd name="T14" fmla="*/ 622 w 710"/>
              <a:gd name="T15" fmla="*/ 105 h 308"/>
              <a:gd name="T16" fmla="*/ 148 w 710"/>
              <a:gd name="T17" fmla="*/ 0 h 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10" h="308">
                <a:moveTo>
                  <a:pt x="148" y="0"/>
                </a:moveTo>
                <a:lnTo>
                  <a:pt x="0" y="98"/>
                </a:lnTo>
                <a:lnTo>
                  <a:pt x="34" y="219"/>
                </a:lnTo>
                <a:lnTo>
                  <a:pt x="54" y="219"/>
                </a:lnTo>
                <a:lnTo>
                  <a:pt x="666" y="307"/>
                </a:lnTo>
                <a:lnTo>
                  <a:pt x="709" y="202"/>
                </a:lnTo>
                <a:lnTo>
                  <a:pt x="632" y="105"/>
                </a:lnTo>
                <a:lnTo>
                  <a:pt x="622" y="105"/>
                </a:lnTo>
                <a:lnTo>
                  <a:pt x="148" y="0"/>
                </a:lnTo>
              </a:path>
            </a:pathLst>
          </a:custGeom>
          <a:solidFill>
            <a:srgbClr val="EAEC5E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5" name="Freeform 27"/>
          <p:cNvSpPr>
            <a:spLocks/>
          </p:cNvSpPr>
          <p:nvPr/>
        </p:nvSpPr>
        <p:spPr bwMode="auto">
          <a:xfrm>
            <a:off x="6413501" y="4960939"/>
            <a:ext cx="1127125" cy="485775"/>
          </a:xfrm>
          <a:custGeom>
            <a:avLst/>
            <a:gdLst>
              <a:gd name="T0" fmla="*/ 148 w 710"/>
              <a:gd name="T1" fmla="*/ 0 h 306"/>
              <a:gd name="T2" fmla="*/ 0 w 710"/>
              <a:gd name="T3" fmla="*/ 96 h 306"/>
              <a:gd name="T4" fmla="*/ 34 w 710"/>
              <a:gd name="T5" fmla="*/ 218 h 306"/>
              <a:gd name="T6" fmla="*/ 54 w 710"/>
              <a:gd name="T7" fmla="*/ 218 h 306"/>
              <a:gd name="T8" fmla="*/ 666 w 710"/>
              <a:gd name="T9" fmla="*/ 305 h 306"/>
              <a:gd name="T10" fmla="*/ 709 w 710"/>
              <a:gd name="T11" fmla="*/ 201 h 306"/>
              <a:gd name="T12" fmla="*/ 632 w 710"/>
              <a:gd name="T13" fmla="*/ 103 h 306"/>
              <a:gd name="T14" fmla="*/ 622 w 710"/>
              <a:gd name="T15" fmla="*/ 103 h 306"/>
              <a:gd name="T16" fmla="*/ 148 w 710"/>
              <a:gd name="T17" fmla="*/ 0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10" h="306">
                <a:moveTo>
                  <a:pt x="148" y="0"/>
                </a:moveTo>
                <a:lnTo>
                  <a:pt x="0" y="96"/>
                </a:lnTo>
                <a:lnTo>
                  <a:pt x="34" y="218"/>
                </a:lnTo>
                <a:lnTo>
                  <a:pt x="54" y="218"/>
                </a:lnTo>
                <a:lnTo>
                  <a:pt x="666" y="305"/>
                </a:lnTo>
                <a:lnTo>
                  <a:pt x="709" y="201"/>
                </a:lnTo>
                <a:lnTo>
                  <a:pt x="632" y="103"/>
                </a:lnTo>
                <a:lnTo>
                  <a:pt x="622" y="103"/>
                </a:lnTo>
                <a:lnTo>
                  <a:pt x="148" y="0"/>
                </a:lnTo>
              </a:path>
            </a:pathLst>
          </a:custGeom>
          <a:solidFill>
            <a:srgbClr val="EAEC5E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Freeform 28"/>
          <p:cNvSpPr>
            <a:spLocks/>
          </p:cNvSpPr>
          <p:nvPr/>
        </p:nvSpPr>
        <p:spPr bwMode="auto">
          <a:xfrm>
            <a:off x="6413501" y="4794251"/>
            <a:ext cx="1127125" cy="487363"/>
          </a:xfrm>
          <a:custGeom>
            <a:avLst/>
            <a:gdLst>
              <a:gd name="T0" fmla="*/ 148 w 710"/>
              <a:gd name="T1" fmla="*/ 0 h 307"/>
              <a:gd name="T2" fmla="*/ 0 w 710"/>
              <a:gd name="T3" fmla="*/ 95 h 307"/>
              <a:gd name="T4" fmla="*/ 34 w 710"/>
              <a:gd name="T5" fmla="*/ 218 h 307"/>
              <a:gd name="T6" fmla="*/ 54 w 710"/>
              <a:gd name="T7" fmla="*/ 218 h 307"/>
              <a:gd name="T8" fmla="*/ 666 w 710"/>
              <a:gd name="T9" fmla="*/ 306 h 307"/>
              <a:gd name="T10" fmla="*/ 709 w 710"/>
              <a:gd name="T11" fmla="*/ 201 h 307"/>
              <a:gd name="T12" fmla="*/ 632 w 710"/>
              <a:gd name="T13" fmla="*/ 105 h 307"/>
              <a:gd name="T14" fmla="*/ 622 w 710"/>
              <a:gd name="T15" fmla="*/ 105 h 307"/>
              <a:gd name="T16" fmla="*/ 148 w 710"/>
              <a:gd name="T17" fmla="*/ 0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10" h="307">
                <a:moveTo>
                  <a:pt x="148" y="0"/>
                </a:moveTo>
                <a:lnTo>
                  <a:pt x="0" y="95"/>
                </a:lnTo>
                <a:lnTo>
                  <a:pt x="34" y="218"/>
                </a:lnTo>
                <a:lnTo>
                  <a:pt x="54" y="218"/>
                </a:lnTo>
                <a:lnTo>
                  <a:pt x="666" y="306"/>
                </a:lnTo>
                <a:lnTo>
                  <a:pt x="709" y="201"/>
                </a:lnTo>
                <a:lnTo>
                  <a:pt x="632" y="105"/>
                </a:lnTo>
                <a:lnTo>
                  <a:pt x="622" y="105"/>
                </a:lnTo>
                <a:lnTo>
                  <a:pt x="148" y="0"/>
                </a:lnTo>
              </a:path>
            </a:pathLst>
          </a:custGeom>
          <a:solidFill>
            <a:srgbClr val="EAEC5E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Rectangle 29"/>
          <p:cNvSpPr>
            <a:spLocks noChangeArrowheads="1"/>
          </p:cNvSpPr>
          <p:nvPr/>
        </p:nvSpPr>
        <p:spPr bwMode="auto">
          <a:xfrm>
            <a:off x="4802189" y="4281488"/>
            <a:ext cx="1321581" cy="29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600" b="1">
                <a:solidFill>
                  <a:srgbClr val="BC3700"/>
                </a:solidFill>
              </a:rPr>
              <a:t>Management</a:t>
            </a:r>
          </a:p>
        </p:txBody>
      </p:sp>
      <p:sp>
        <p:nvSpPr>
          <p:cNvPr id="17438" name="Rectangle 30"/>
          <p:cNvSpPr>
            <a:spLocks noChangeArrowheads="1"/>
          </p:cNvSpPr>
          <p:nvPr/>
        </p:nvSpPr>
        <p:spPr bwMode="auto">
          <a:xfrm>
            <a:off x="4572000" y="3352800"/>
            <a:ext cx="812146" cy="29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600" b="1">
                <a:solidFill>
                  <a:srgbClr val="BC3700"/>
                </a:solidFill>
              </a:rPr>
              <a:t>Change</a:t>
            </a:r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4876801" y="3581400"/>
            <a:ext cx="813109" cy="29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600" b="1">
                <a:solidFill>
                  <a:srgbClr val="BC3700"/>
                </a:solidFill>
              </a:rPr>
              <a:t>Control</a:t>
            </a:r>
          </a:p>
        </p:txBody>
      </p:sp>
      <p:sp>
        <p:nvSpPr>
          <p:cNvPr id="17440" name="Rectangle 32"/>
          <p:cNvSpPr>
            <a:spLocks noChangeArrowheads="1"/>
          </p:cNvSpPr>
          <p:nvPr/>
        </p:nvSpPr>
        <p:spPr bwMode="auto">
          <a:xfrm>
            <a:off x="6978650" y="3097213"/>
            <a:ext cx="1232390" cy="29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600" b="1">
                <a:solidFill>
                  <a:srgbClr val="BC3700"/>
                </a:solidFill>
              </a:rPr>
              <a:t>Client Issues</a:t>
            </a:r>
          </a:p>
        </p:txBody>
      </p:sp>
      <p:sp>
        <p:nvSpPr>
          <p:cNvPr id="17441" name="Rectangle 33"/>
          <p:cNvSpPr>
            <a:spLocks noChangeArrowheads="1"/>
          </p:cNvSpPr>
          <p:nvPr/>
        </p:nvSpPr>
        <p:spPr bwMode="auto">
          <a:xfrm>
            <a:off x="7854951" y="4484688"/>
            <a:ext cx="1195713" cy="29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600" b="1">
                <a:solidFill>
                  <a:srgbClr val="BC3700"/>
                </a:solidFill>
              </a:rPr>
              <a:t>Team Issues</a:t>
            </a:r>
          </a:p>
        </p:txBody>
      </p:sp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5357813" y="5749925"/>
            <a:ext cx="1889236" cy="29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600" b="1">
                <a:solidFill>
                  <a:srgbClr val="BC3700"/>
                </a:solidFill>
              </a:rPr>
              <a:t>Personal Awareness</a:t>
            </a:r>
          </a:p>
        </p:txBody>
      </p:sp>
      <p:sp>
        <p:nvSpPr>
          <p:cNvPr id="17443" name="Rectangle 35"/>
          <p:cNvSpPr>
            <a:spLocks noChangeArrowheads="1"/>
          </p:cNvSpPr>
          <p:nvPr/>
        </p:nvSpPr>
        <p:spPr bwMode="auto">
          <a:xfrm>
            <a:off x="6029325" y="5994400"/>
            <a:ext cx="718146" cy="29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600" b="1">
                <a:solidFill>
                  <a:srgbClr val="BC3700"/>
                </a:solidFill>
              </a:rPr>
              <a:t>&amp; Skill</a:t>
            </a:r>
          </a:p>
        </p:txBody>
      </p:sp>
      <p:sp>
        <p:nvSpPr>
          <p:cNvPr id="17444" name="Rectangle 36"/>
          <p:cNvSpPr>
            <a:spLocks noChangeArrowheads="1"/>
          </p:cNvSpPr>
          <p:nvPr/>
        </p:nvSpPr>
        <p:spPr bwMode="auto">
          <a:xfrm>
            <a:off x="7753351" y="1384300"/>
            <a:ext cx="1430585" cy="29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600" b="1">
                <a:solidFill>
                  <a:srgbClr val="BC3700"/>
                </a:solidFill>
              </a:rPr>
              <a:t>Graphical User</a:t>
            </a:r>
          </a:p>
        </p:txBody>
      </p:sp>
      <p:sp>
        <p:nvSpPr>
          <p:cNvPr id="17445" name="Rectangle 37"/>
          <p:cNvSpPr>
            <a:spLocks noChangeArrowheads="1"/>
          </p:cNvSpPr>
          <p:nvPr/>
        </p:nvSpPr>
        <p:spPr bwMode="auto">
          <a:xfrm>
            <a:off x="8051801" y="1628775"/>
            <a:ext cx="942823" cy="29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600" b="1">
                <a:solidFill>
                  <a:srgbClr val="BC3700"/>
                </a:solidFill>
              </a:rPr>
              <a:t>Interface</a:t>
            </a:r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3414714" y="2108200"/>
            <a:ext cx="962059" cy="508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600" b="1" dirty="0">
                <a:solidFill>
                  <a:srgbClr val="BC3700"/>
                </a:solidFill>
              </a:rPr>
              <a:t>Technical</a:t>
            </a:r>
          </a:p>
          <a:p>
            <a:pPr>
              <a:lnSpc>
                <a:spcPct val="85000"/>
              </a:lnSpc>
            </a:pPr>
            <a:r>
              <a:rPr lang="en-US" sz="1600" b="1" dirty="0">
                <a:solidFill>
                  <a:srgbClr val="BC3700"/>
                </a:solidFill>
              </a:rPr>
              <a:t>Issues</a:t>
            </a:r>
          </a:p>
        </p:txBody>
      </p:sp>
      <p:sp>
        <p:nvSpPr>
          <p:cNvPr id="17447" name="Rectangle 39"/>
          <p:cNvSpPr>
            <a:spLocks noChangeArrowheads="1"/>
          </p:cNvSpPr>
          <p:nvPr/>
        </p:nvSpPr>
        <p:spPr bwMode="auto">
          <a:xfrm>
            <a:off x="5651501" y="1165225"/>
            <a:ext cx="1098763" cy="29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600" b="1">
                <a:solidFill>
                  <a:srgbClr val="BC3700"/>
                </a:solidFill>
              </a:rPr>
              <a:t>Processes/</a:t>
            </a:r>
          </a:p>
        </p:txBody>
      </p:sp>
      <p:sp>
        <p:nvSpPr>
          <p:cNvPr id="17448" name="Rectangle 40"/>
          <p:cNvSpPr>
            <a:spLocks noChangeArrowheads="1"/>
          </p:cNvSpPr>
          <p:nvPr/>
        </p:nvSpPr>
        <p:spPr bwMode="auto">
          <a:xfrm>
            <a:off x="5554664" y="1411288"/>
            <a:ext cx="1332289" cy="29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600" b="1">
                <a:solidFill>
                  <a:srgbClr val="BC3700"/>
                </a:solidFill>
              </a:rPr>
              <a:t>Methodology</a:t>
            </a:r>
          </a:p>
        </p:txBody>
      </p:sp>
      <p:sp>
        <p:nvSpPr>
          <p:cNvPr id="17449" name="Rectangle 41"/>
          <p:cNvSpPr>
            <a:spLocks noChangeArrowheads="1"/>
          </p:cNvSpPr>
          <p:nvPr/>
        </p:nvSpPr>
        <p:spPr bwMode="auto">
          <a:xfrm>
            <a:off x="4579939" y="2505075"/>
            <a:ext cx="1507401" cy="29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600" b="1">
                <a:solidFill>
                  <a:srgbClr val="BC3700"/>
                </a:solidFill>
              </a:rPr>
              <a:t>Documentation</a:t>
            </a:r>
          </a:p>
        </p:txBody>
      </p: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1844676" y="4962525"/>
            <a:ext cx="2443163" cy="1188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defTabSz="685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685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685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685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685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68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68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68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68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sz="1400">
                <a:latin typeface="Helvetica" panose="020B0604020202020204" pitchFamily="34" charset="0"/>
              </a:rPr>
              <a:t>Layer 	Low	High</a:t>
            </a:r>
          </a:p>
          <a:p>
            <a:pPr algn="ctr">
              <a:lnSpc>
                <a:spcPct val="85000"/>
              </a:lnSpc>
            </a:pPr>
            <a:r>
              <a:rPr lang="en-US" sz="1400">
                <a:latin typeface="Helvetica" panose="020B0604020202020204" pitchFamily="34" charset="0"/>
              </a:rPr>
              <a:t>1	2.70	2.98</a:t>
            </a:r>
          </a:p>
          <a:p>
            <a:pPr algn="ctr">
              <a:lnSpc>
                <a:spcPct val="85000"/>
              </a:lnSpc>
            </a:pPr>
            <a:r>
              <a:rPr lang="en-US" sz="1400">
                <a:latin typeface="Helvetica" panose="020B0604020202020204" pitchFamily="34" charset="0"/>
              </a:rPr>
              <a:t>2	2.98	3.26</a:t>
            </a:r>
          </a:p>
          <a:p>
            <a:pPr algn="ctr">
              <a:lnSpc>
                <a:spcPct val="85000"/>
              </a:lnSpc>
            </a:pPr>
            <a:r>
              <a:rPr lang="en-US" sz="1400">
                <a:latin typeface="Helvetica" panose="020B0604020202020204" pitchFamily="34" charset="0"/>
              </a:rPr>
              <a:t>3	3.26	3.54</a:t>
            </a:r>
          </a:p>
          <a:p>
            <a:pPr algn="ctr">
              <a:lnSpc>
                <a:spcPct val="85000"/>
              </a:lnSpc>
            </a:pPr>
            <a:r>
              <a:rPr lang="en-US" sz="1400">
                <a:latin typeface="Helvetica" panose="020B0604020202020204" pitchFamily="34" charset="0"/>
              </a:rPr>
              <a:t>4	3.54	3.82</a:t>
            </a:r>
          </a:p>
          <a:p>
            <a:pPr algn="ctr">
              <a:lnSpc>
                <a:spcPct val="85000"/>
              </a:lnSpc>
            </a:pPr>
            <a:r>
              <a:rPr lang="en-US" sz="1400">
                <a:latin typeface="Helvetica" panose="020B0604020202020204" pitchFamily="34" charset="0"/>
              </a:rPr>
              <a:t>5	3.82	4.10</a:t>
            </a:r>
          </a:p>
        </p:txBody>
      </p:sp>
      <p:sp>
        <p:nvSpPr>
          <p:cNvPr id="17451" name="AutoShape 43"/>
          <p:cNvSpPr>
            <a:spLocks noChangeArrowheads="1"/>
          </p:cNvSpPr>
          <p:nvPr/>
        </p:nvSpPr>
        <p:spPr bwMode="auto">
          <a:xfrm>
            <a:off x="1676400" y="3176588"/>
            <a:ext cx="2027238" cy="857710"/>
          </a:xfrm>
          <a:prstGeom prst="roundRect">
            <a:avLst>
              <a:gd name="adj" fmla="val 1249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b="1">
                <a:solidFill>
                  <a:schemeClr val="tx2"/>
                </a:solidFill>
                <a:latin typeface="Helvetica" panose="020B0604020202020204" pitchFamily="34" charset="0"/>
              </a:rPr>
              <a:t>This is what a final concept map looks like.  </a:t>
            </a:r>
          </a:p>
        </p:txBody>
      </p:sp>
    </p:spTree>
    <p:extLst>
      <p:ext uri="{BB962C8B-B14F-4D97-AF65-F5344CB8AC3E}">
        <p14:creationId xmlns:p14="http://schemas.microsoft.com/office/powerpoint/2010/main" val="3975788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</dc:title>
  <dc:creator>user</dc:creator>
  <cp:lastModifiedBy>user</cp:lastModifiedBy>
  <cp:revision>1</cp:revision>
  <dcterms:created xsi:type="dcterms:W3CDTF">2017-05-18T01:12:37Z</dcterms:created>
  <dcterms:modified xsi:type="dcterms:W3CDTF">2017-05-18T01:12:47Z</dcterms:modified>
</cp:coreProperties>
</file>